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34DB8-0BCC-4066-8552-F6CADBED0F3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25C9-CADF-4EC7-8714-4FD4E0014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1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925C9-CADF-4EC7-8714-4FD4E0014D8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35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925C9-CADF-4EC7-8714-4FD4E0014D8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93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6E8070-03BC-475D-B642-1AD65E8A8FC3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49DD37-D594-4D61-8547-F6F1F345A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крыльях снежного вихря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77072"/>
            <a:ext cx="5360640" cy="23762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Разработала: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Комарова Н.А.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учитель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4338" name="Picture 2" descr="C:\Users\Дима\Desktop\588138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26" y="2636912"/>
            <a:ext cx="5063209" cy="4050567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76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82354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Какая птица отряда воробьиных может бегать по дну реки и любит зимой нырять в прорубь?</a:t>
            </a:r>
            <a:br>
              <a:rPr lang="ru-RU" sz="4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7467600" cy="1761059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(Оляпка.)</a:t>
            </a:r>
          </a:p>
          <a:p>
            <a:endParaRPr lang="ru-RU" dirty="0"/>
          </a:p>
        </p:txBody>
      </p:sp>
      <p:pic>
        <p:nvPicPr>
          <p:cNvPr id="9218" name="Picture 2" descr="C:\Users\Дима\Desktop\0_6a938_c1d51f64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29"/>
            <a:ext cx="3627355" cy="26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има\Desktop\bohdal-skorecvodni-foto-304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19718"/>
            <a:ext cx="4172111" cy="30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95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872208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У каких птиц птенцы появляются на свет чаще всего в середине зимы?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7467600" cy="115212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клёстов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Дима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4189">
            <a:off x="4375321" y="3497276"/>
            <a:ext cx="4600756" cy="2904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има\Desktop\17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5843">
            <a:off x="107505" y="2924944"/>
            <a:ext cx="4176464" cy="278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3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ёж на медведя похож?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467600" cy="1540768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48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(Тоже спит </a:t>
            </a:r>
            <a:r>
              <a:rPr lang="ru-RU" sz="4800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sz="48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 descr="C:\Users\Дима\Desktop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365136" cy="252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има\Desktop\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69346"/>
            <a:ext cx="4075474" cy="3056606"/>
          </a:xfrm>
          <a:prstGeom prst="roundRect">
            <a:avLst>
              <a:gd name="adj" fmla="val 146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93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Растёт ли дерево зимой? </a:t>
            </a:r>
            <a:br>
              <a:rPr lang="ru-RU" sz="48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7715200" cy="1368151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ru-RU" sz="5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(Нет, замирает.)</a:t>
            </a:r>
            <a:endParaRPr lang="ru-RU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Дима\Desktop\6x6o0z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816424" cy="2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Дима\Desktop\nastol.com.ua-823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7049"/>
            <a:ext cx="4365508" cy="272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53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2074242"/>
          </a:xfrm>
        </p:spPr>
        <p:txBody>
          <a:bodyPr>
            <a:normAutofit/>
          </a:bodyPr>
          <a:lstStyle/>
          <a:p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из героев мультфильма «Зима в Простоквашино» пел на новогоднем концерте?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7467600" cy="136815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(Мама.)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Дима\Desktop\http---imult.com-stuff-zi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996284" cy="300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Дима\Desktop\im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3530"/>
            <a:ext cx="4047720" cy="303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кому ходила «по морозу босиком» героиня русской песни «Валенки»?</a:t>
            </a:r>
            <a:b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467600" cy="3417243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Деду Морозу.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               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валяльщику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  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леснику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милому</a:t>
            </a:r>
          </a:p>
          <a:p>
            <a:pPr marL="36576" indent="0"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5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милому)</a:t>
            </a:r>
            <a:endParaRPr lang="ru-RU" sz="4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028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207424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заканчивается строчка А.С. Пушкина: «Мороз и солнце; день…»?</a:t>
            </a:r>
            <a:b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496944" cy="413732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Прекрасный.                   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" indent="0">
              <a:buNone/>
            </a:pP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Отличный.</a:t>
            </a:r>
            <a:b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" indent="0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Волшебный</a:t>
            </a: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                     </a:t>
            </a:r>
            <a:endParaRPr lang="ru-RU" sz="36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Чудесный</a:t>
            </a:r>
            <a:r>
              <a:rPr lang="ru-RU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</a:t>
            </a:r>
          </a:p>
          <a:p>
            <a:pPr marL="36576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Чудесный.)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41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9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9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63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Чему равна «сумма» декабря, января и февраля?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7560840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9600" i="1" dirty="0" smtClean="0">
                <a:solidFill>
                  <a:srgbClr val="002060"/>
                </a:solidFill>
              </a:rPr>
              <a:t>  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Зиме</a:t>
            </a:r>
            <a:r>
              <a:rPr lang="ru-RU" sz="7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Дима\Desktop\104774-free-winter-desktop-wallpaper-downloa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979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22322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чем зима наступает?</a:t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416824" cy="1008112"/>
          </a:xfrm>
        </p:spPr>
        <p:txBody>
          <a:bodyPr>
            <a:normAutofit fontScale="40000" lnSpcReduction="20000"/>
          </a:bodyPr>
          <a:lstStyle/>
          <a:p>
            <a:pPr marL="36576" indent="0" algn="ctr">
              <a:buNone/>
            </a:pPr>
            <a:r>
              <a:rPr lang="ru-RU" sz="15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(За осенью.)</a:t>
            </a:r>
            <a:br>
              <a:rPr lang="ru-RU" sz="15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Дима\Desktop\0668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181" y="2659891"/>
            <a:ext cx="4680521" cy="3744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07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2708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месяц, согласно народной мудрости, «год кончает, а зиму начинает»?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7467600" cy="1689051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(Декабрь.)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3074" name="Picture 2" descr="C:\Users\Дима\Desktop\1AET7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521548"/>
            <a:ext cx="4822505" cy="301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203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290266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христианский праздник дал второе название зимним каникулам?</a:t>
            </a:r>
            <a:br>
              <a:rPr lang="ru-RU" sz="4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302433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(Рождество – рождественские каникулы.)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има\Desktop\B6g4Ry5CUAI-e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4733593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79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4625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какое время года традиционно поют колядки?</a:t>
            </a:r>
            <a:b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9"/>
            <a:ext cx="7467600" cy="144016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(Зимой.)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има\Desktop\koly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855130" cy="3368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06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0629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«зимний» синоним глагола «поколотить»?</a:t>
            </a:r>
            <a:br>
              <a:rPr lang="ru-RU" sz="4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3"/>
            <a:ext cx="8115672" cy="136815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(Отметелить.)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има\Desktop\tipi-fırtına-resimle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6175"/>
            <a:ext cx="5832648" cy="364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8949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 какой области РФ есть город Зима и река Зима?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467600" cy="154076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4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(В Иркутской области</a:t>
            </a:r>
            <a: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има\Desktop\getimag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8740"/>
            <a:ext cx="5472608" cy="3779520"/>
          </a:xfrm>
          <a:prstGeom prst="roundRect">
            <a:avLst>
              <a:gd name="adj" fmla="val 2496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45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2169"/>
            <a:ext cx="8424936" cy="3235145"/>
          </a:xfrm>
        </p:spPr>
        <p:txBody>
          <a:bodyPr>
            <a:normAutofit/>
          </a:bodyPr>
          <a:lstStyle/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Какая небольшая длинноклювая птица получила своё имя за свою любовь купаться зимой в снегу и незамерзающих водоёмах?</a:t>
            </a:r>
            <a:br>
              <a:rPr lang="ru-RU" sz="4000" i="1" dirty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7683624" cy="1545035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Зимородок</a:t>
            </a:r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Дима\Desktop\1238114304rKFsjt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4824537" cy="3023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593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321</TotalTime>
  <Words>192</Words>
  <Application>Microsoft Office PowerPoint</Application>
  <PresentationFormat>Экран (4:3)</PresentationFormat>
  <Paragraphs>47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На крыльях снежного вихря</vt:lpstr>
      <vt:lpstr>Чему равна «сумма» декабря, января и февраля? </vt:lpstr>
      <vt:lpstr>За чем зима наступает? </vt:lpstr>
      <vt:lpstr>Какой месяц, согласно народной мудрости, «год кончает, а зиму начинает»?</vt:lpstr>
      <vt:lpstr>Какой христианский праздник дал второе название зимним каникулам? </vt:lpstr>
      <vt:lpstr>В какое время года традиционно поют колядки? </vt:lpstr>
      <vt:lpstr>Назовите «зимний» синоним глагола «поколотить»? </vt:lpstr>
      <vt:lpstr>В какой области РФ есть город Зима и река Зима?</vt:lpstr>
      <vt:lpstr>Какая небольшая длинноклювая птица получила своё имя за свою любовь купаться зимой в снегу и незамерзающих водоёмах? </vt:lpstr>
      <vt:lpstr>Какая птица отряда воробьиных может бегать по дну реки и любит зимой нырять в прорубь? </vt:lpstr>
      <vt:lpstr>У каких птиц птенцы появляются на свет чаще всего в середине зимы?</vt:lpstr>
      <vt:lpstr>Чем ёж на медведя похож? </vt:lpstr>
      <vt:lpstr>Растёт ли дерево зимой?  </vt:lpstr>
      <vt:lpstr>Кто из героев мультфильма «Зима в Простоквашино» пел на новогоднем концерте?</vt:lpstr>
      <vt:lpstr> К кому ходила «по морозу босиком» героиня русской песни «Валенки»? </vt:lpstr>
      <vt:lpstr>Как заканчивается строчка А.С. Пушкина: «Мороз и солнце; день…»?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викторина</dc:title>
  <dc:creator>Дима</dc:creator>
  <cp:lastModifiedBy>надежда</cp:lastModifiedBy>
  <cp:revision>17</cp:revision>
  <dcterms:created xsi:type="dcterms:W3CDTF">2015-12-09T08:58:16Z</dcterms:created>
  <dcterms:modified xsi:type="dcterms:W3CDTF">2018-12-23T12:01:06Z</dcterms:modified>
</cp:coreProperties>
</file>