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5B493-B208-4730-9215-53CB167D0F45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13CC6-1309-41DA-A226-6A89E549C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8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077;&#1085;&#1072;\Desktop\&#1076;&#1077;&#1085;&#1100;%20&#1052;&#1072;&#1090;&#1077;&#1088;&#1080;2\Srednevekovaya_muzyka_flejta_-_pesenka_iz_Madridskogo_parka_(iPlayer.f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Haettenschweiler" pitchFamily="34" charset="0"/>
              </a:rPr>
              <a:t>Мамочка, мамуля, как тебя люблю я!</a:t>
            </a:r>
            <a:endParaRPr lang="ru-RU" dirty="0">
              <a:solidFill>
                <a:srgbClr val="0070C0"/>
              </a:solidFill>
              <a:latin typeface="Haettenschweiler" pitchFamily="34" charset="0"/>
            </a:endParaRPr>
          </a:p>
        </p:txBody>
      </p:sp>
      <p:pic>
        <p:nvPicPr>
          <p:cNvPr id="1026" name="Picture 2" descr="https://viline.tv/sdelai_sam/yii2images/images/image-by-item-and-alias?item=Course328&amp;amp;dirtyAlias=f428c93ee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071678"/>
            <a:ext cx="4929222" cy="394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054.radikal.ru/1201/c7/c9779358f410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180279" cy="5119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allpainters.ru/img/stories/paintings/mother-and-child-1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727096" cy="3066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cs402724.vk.me/v402724200/a3b5/LaS18VHSWK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53618"/>
            <a:ext cx="4320480" cy="3427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Днём Матери!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2" name="Picture 2" descr="http://www.artscroll.ru/Images/2008/p/Popova_Svetlana_Leonidovna/0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2353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playcast.ru/uploads/2012/11/24/41113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46343" cy="5943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6084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За день до своего  рождения ребёнок спросил у Бога: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zastavki.com/pictures/1024x600/2009/People___Children_Baby_019151_27.jpg"/>
          <p:cNvPicPr>
            <a:picLocks noChangeAspect="1" noChangeArrowheads="1"/>
          </p:cNvPicPr>
          <p:nvPr/>
        </p:nvPicPr>
        <p:blipFill>
          <a:blip r:embed="rId3" cstate="print"/>
          <a:srcRect r="25688"/>
          <a:stretch>
            <a:fillRect/>
          </a:stretch>
        </p:blipFill>
        <p:spPr bwMode="auto">
          <a:xfrm>
            <a:off x="3131840" y="1700808"/>
            <a:ext cx="5832648" cy="4648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749895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 Говорят, завтра меня посылают на Землю. Как же я буду там жить, ведь я так мал и беззащитен?»</a:t>
            </a:r>
            <a:endParaRPr lang="ru-RU" sz="2400" dirty="0"/>
          </a:p>
        </p:txBody>
      </p:sp>
      <p:pic>
        <p:nvPicPr>
          <p:cNvPr id="8" name="Srednevekovaya_muzyka_flejta_-_pesenka_iz_Madridskogo_par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9807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8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3826768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Бог ответил: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4" descr="http://carkva-gazeta.org/assets/files/i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8680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6165304"/>
            <a:ext cx="8604448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ea typeface="+mj-ea"/>
                <a:cs typeface="+mj-cs"/>
              </a:rPr>
              <a:t>« Я подарю тебе Ангела, который всегда будет рядом с тобой».</a:t>
            </a:r>
            <a:endParaRPr lang="ru-RU" sz="2400" dirty="0"/>
          </a:p>
        </p:txBody>
      </p:sp>
      <p:pic>
        <p:nvPicPr>
          <p:cNvPr id="8" name="Picture 2" descr="http://i057.radikal.ru/1311/1d/43c8cdbd8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975303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3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</a:rPr>
              <a:t>«Но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как же я буду понимать людей, ведь я не знаю их языка?» – спросил ребенок, пристально глядя на Бога.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http://www.zastavki.com/pictures/1024x600/2009/People___Children_Baby_019151_27.jpg"/>
          <p:cNvPicPr>
            <a:picLocks noChangeAspect="1" noChangeArrowheads="1"/>
          </p:cNvPicPr>
          <p:nvPr/>
        </p:nvPicPr>
        <p:blipFill>
          <a:blip r:embed="rId2" cstate="print"/>
          <a:srcRect r="25688"/>
          <a:stretch>
            <a:fillRect/>
          </a:stretch>
        </p:blipFill>
        <p:spPr bwMode="auto">
          <a:xfrm>
            <a:off x="755576" y="1484784"/>
            <a:ext cx="5832648" cy="4648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22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i017.radikal.ru/1503/f1/92b94d5b9cb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344816" cy="5382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Бог улыбнулся и ответил:  «Твой ангел будет говорить тебе самые прекрасные слова.   Спокойно и терпеливо он научит тебя разговаривать»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 descr="http://s-media-cache-ak0.pinimg.com/originals/45/69/c1/4569c198abdef341f5a83805bae352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960440" cy="4971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://mtdata.ru/u25/photoC9C8/20825267624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35603"/>
            <a:ext cx="3528392" cy="5340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Затем ребенок спросил: «Я слышал, что на Земле есть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ло.  Кто защитит меня?»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8" name="Picture 2" descr="http://muzmix.com/images/songs/80364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980728"/>
            <a:ext cx="6816757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mtdata.ru/u25/photo8ACA/20110570751-0/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333875" cy="4562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764704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ea typeface="+mj-ea"/>
                <a:cs typeface="+mj-cs"/>
              </a:rPr>
              <a:t>- 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184" y="1124744"/>
            <a:ext cx="4258816" cy="5760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- Твой ангел защитит тебя, даже рискуя собственной жизнью.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- Господь, прежде чем я покину тебя, скажи мне, как зовут моего ангела?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 descr="http://egorova-olga.ru/attachments/Image/kartinki/Podum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2962275"/>
            <a:ext cx="2019300" cy="3895725"/>
          </a:xfrm>
          <a:prstGeom prst="rect">
            <a:avLst/>
          </a:prstGeom>
          <a:noFill/>
        </p:spPr>
      </p:pic>
      <p:pic>
        <p:nvPicPr>
          <p:cNvPr id="18438" name="Picture 6" descr="http://cs625724.vk.me/v625724916/265b5/elL5iBCaj1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380202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- Неважно, как его зовут…ты будешь звать его…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412776"/>
            <a:ext cx="6912768" cy="3740468"/>
          </a:xfrm>
          <a:prstGeom prst="hear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69850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МАМА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http://muzoferma.ucoz.ru/_nw/11/38857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464496" cy="5385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http://pro100ya.ru/wp-content/uploads/2013/06/%D0%91%D0%B5%D0%B7%D1%8B%D0%BC%D1%8F%D0%BD%D0%BD%D1%8B%D0%B91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833519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flymama.info/wp-content/uploads/2013/10/b78c13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71475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cs313222.vk.me/v313222342/9145/UYUYkHGfa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997070" cy="4005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://f14.ifotki.info/org/c378ef0d9d48deec16bc8972a860f3d6bc5f6c149471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8640"/>
            <a:ext cx="4680520" cy="6254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142</Words>
  <Application>Microsoft Office PowerPoint</Application>
  <PresentationFormat>Экран (4:3)</PresentationFormat>
  <Paragraphs>13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Мамочка, мамуля, как тебя люблю я!</vt:lpstr>
      <vt:lpstr> За день до своего  рождения ребёнок спросил у Бога: </vt:lpstr>
      <vt:lpstr>Бог ответил: </vt:lpstr>
      <vt:lpstr>«Но как же я буду понимать людей, ведь я не знаю их языка?» – спросил ребенок, пристально глядя на Бога.</vt:lpstr>
      <vt:lpstr>Бог улыбнулся и ответил:  «Твой ангел будет говорить тебе самые прекрасные слова.   Спокойно и терпеливо он научит тебя разговаривать»</vt:lpstr>
      <vt:lpstr>Затем ребенок спросил: «Я слышал, что на Земле есть зло.  Кто защитит меня?» </vt:lpstr>
      <vt:lpstr>- Твой ангел защитит тебя, даже рискуя собственной жизнью.  - Господь, прежде чем я покину тебя, скажи мне, как зовут моего ангела?</vt:lpstr>
      <vt:lpstr>- Неважно, как его зовут…ты будешь звать его…</vt:lpstr>
      <vt:lpstr>Слайд 9</vt:lpstr>
      <vt:lpstr>Слайд 10</vt:lpstr>
      <vt:lpstr>С Днём Матери!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день до рождения ребёнок спросил у Бога: - Я не знаю, что должен делать в этом мире. </dc:title>
  <dc:creator>Лена</dc:creator>
  <cp:lastModifiedBy>User</cp:lastModifiedBy>
  <cp:revision>69</cp:revision>
  <dcterms:created xsi:type="dcterms:W3CDTF">2015-10-23T17:49:09Z</dcterms:created>
  <dcterms:modified xsi:type="dcterms:W3CDTF">2018-11-15T12:00:33Z</dcterms:modified>
</cp:coreProperties>
</file>