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7" r:id="rId5"/>
    <p:sldId id="278" r:id="rId6"/>
    <p:sldId id="28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38B1F9-9822-4A3D-9F38-D0647F585ED2}">
          <p14:sldIdLst>
            <p14:sldId id="256"/>
            <p14:sldId id="275"/>
            <p14:sldId id="276"/>
            <p14:sldId id="277"/>
            <p14:sldId id="278"/>
            <p14:sldId id="286"/>
            <p14:sldId id="279"/>
            <p14:sldId id="280"/>
            <p14:sldId id="281"/>
            <p14:sldId id="282"/>
            <p14:sldId id="283"/>
            <p14:sldId id="284"/>
            <p14:sldId id="285"/>
            <p14:sldId id="274"/>
          </p14:sldIdLst>
        </p14:section>
        <p14:section name="Раздел без заголовка" id="{14023409-4AAD-4020-820C-AE0CE85174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4A1FD7-2B99-448A-BA17-149B02317BA5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694512" cy="3195787"/>
          </a:xfrm>
        </p:spPr>
        <p:txBody>
          <a:bodyPr>
            <a:normAutofit/>
          </a:bodyPr>
          <a:lstStyle/>
          <a:p>
            <a:r>
              <a:rPr lang="ru-RU" sz="1600" b="1" cap="all" dirty="0" smtClean="0">
                <a:solidFill>
                  <a:schemeClr val="tx2"/>
                </a:solidFill>
                <a:latin typeface="Georgia" pitchFamily="18" charset="0"/>
              </a:rPr>
              <a:t>СТРУКТУРНОЕ ОТДЕЛЕНИЕ НАЧАЛЬНОГО ОБЩЕГО ОБРАЗОВАНИЯ С ДОШКОЛЬНЫМИ ГРУППАМИ</a:t>
            </a:r>
            <a:br>
              <a:rPr lang="ru-RU" sz="1600" b="1" cap="all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600" b="1" cap="all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1600" b="1" cap="all" dirty="0" err="1" smtClean="0">
                <a:solidFill>
                  <a:schemeClr val="tx2"/>
                </a:solidFill>
                <a:latin typeface="Georgia" pitchFamily="18" charset="0"/>
              </a:rPr>
              <a:t>мкоу</a:t>
            </a:r>
            <a:r>
              <a:rPr lang="ru-RU" sz="1600" b="1" cap="all" dirty="0" smtClean="0">
                <a:solidFill>
                  <a:schemeClr val="tx2"/>
                </a:solidFill>
                <a:latin typeface="Georgia" pitchFamily="18" charset="0"/>
              </a:rPr>
              <a:t> «</a:t>
            </a:r>
            <a:r>
              <a:rPr lang="ru-RU" sz="1600" b="1" cap="all" dirty="0" err="1" smtClean="0">
                <a:solidFill>
                  <a:schemeClr val="tx2"/>
                </a:solidFill>
                <a:latin typeface="Georgia" pitchFamily="18" charset="0"/>
              </a:rPr>
              <a:t>ксош</a:t>
            </a:r>
            <a:r>
              <a:rPr lang="ru-RU" sz="1600" b="1" cap="all" dirty="0" smtClean="0">
                <a:solidFill>
                  <a:schemeClr val="tx2"/>
                </a:solidFill>
                <a:latin typeface="Georgia" pitchFamily="18" charset="0"/>
              </a:rPr>
              <a:t> № 2»</a:t>
            </a:r>
            <a:br>
              <a:rPr lang="ru-RU" sz="1600" b="1" cap="all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>повышение познавательной активности детей в процессе развития речи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725144"/>
            <a:ext cx="5896744" cy="1739490"/>
          </a:xfrm>
        </p:spPr>
        <p:txBody>
          <a:bodyPr/>
          <a:lstStyle/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Воспитатель первой квалификационной категории</a:t>
            </a:r>
          </a:p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Прошина Анна Вячеславовна</a:t>
            </a:r>
          </a:p>
          <a:p>
            <a:endParaRPr lang="ru-RU" sz="1800" b="1" cap="all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val="2484971135"/>
      </p:ext>
    </p:extLst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val="4139349642"/>
      </p:ext>
    </p:extLst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5976664"/>
          </a:xfrm>
        </p:spPr>
      </p:pic>
    </p:spTree>
    <p:extLst>
      <p:ext uri="{BB962C8B-B14F-4D97-AF65-F5344CB8AC3E}">
        <p14:creationId xmlns:p14="http://schemas.microsoft.com/office/powerpoint/2010/main" val="200681086"/>
      </p:ext>
    </p:ext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048672"/>
          </a:xfrm>
        </p:spPr>
      </p:pic>
    </p:spTree>
    <p:extLst>
      <p:ext uri="{BB962C8B-B14F-4D97-AF65-F5344CB8AC3E}">
        <p14:creationId xmlns:p14="http://schemas.microsoft.com/office/powerpoint/2010/main" val="3790194345"/>
      </p:ext>
    </p:extLst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92909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28946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Дидактическая игра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«Кто спрятался?»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36904" cy="4392488"/>
          </a:xfrm>
        </p:spPr>
      </p:pic>
    </p:spTree>
    <p:extLst>
      <p:ext uri="{BB962C8B-B14F-4D97-AF65-F5344CB8AC3E}">
        <p14:creationId xmlns:p14="http://schemas.microsoft.com/office/powerpoint/2010/main" val="864395434"/>
      </p:ext>
    </p:ext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280920" cy="4392488"/>
          </a:xfrm>
        </p:spPr>
      </p:pic>
    </p:spTree>
    <p:extLst>
      <p:ext uri="{BB962C8B-B14F-4D97-AF65-F5344CB8AC3E}">
        <p14:creationId xmlns:p14="http://schemas.microsoft.com/office/powerpoint/2010/main" val="2395830112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064895" cy="4680520"/>
          </a:xfrm>
        </p:spPr>
      </p:pic>
    </p:spTree>
    <p:extLst>
      <p:ext uri="{BB962C8B-B14F-4D97-AF65-F5344CB8AC3E}">
        <p14:creationId xmlns:p14="http://schemas.microsoft.com/office/powerpoint/2010/main" val="2106713496"/>
      </p:ext>
    </p:extLst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136904" cy="4781128"/>
          </a:xfrm>
        </p:spPr>
      </p:pic>
    </p:spTree>
    <p:extLst>
      <p:ext uri="{BB962C8B-B14F-4D97-AF65-F5344CB8AC3E}">
        <p14:creationId xmlns:p14="http://schemas.microsoft.com/office/powerpoint/2010/main" val="658137629"/>
      </p:ext>
    </p:extLst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</a:rPr>
            </a:br>
            <a:r>
              <a:rPr lang="ru-RU" sz="6000" b="1" i="1" dirty="0">
                <a:solidFill>
                  <a:schemeClr val="tx2"/>
                </a:solidFill>
              </a:rPr>
              <a:t/>
            </a:r>
            <a:br>
              <a:rPr lang="ru-RU" sz="6000" b="1" i="1" dirty="0">
                <a:solidFill>
                  <a:schemeClr val="tx2"/>
                </a:solidFill>
              </a:rPr>
            </a:br>
            <a:r>
              <a:rPr lang="ru-RU" sz="6000" b="1" i="1" dirty="0" smtClean="0">
                <a:solidFill>
                  <a:schemeClr val="tx2"/>
                </a:solidFill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</a:rPr>
            </a:br>
            <a:r>
              <a:rPr lang="ru-RU" sz="6000" b="1" i="1" dirty="0">
                <a:solidFill>
                  <a:schemeClr val="tx2"/>
                </a:solidFill>
              </a:rPr>
              <a:t/>
            </a:r>
            <a:br>
              <a:rPr lang="ru-RU" sz="6000" b="1" i="1" dirty="0">
                <a:solidFill>
                  <a:schemeClr val="tx2"/>
                </a:solidFill>
              </a:rPr>
            </a:br>
            <a:r>
              <a:rPr lang="ru-RU" sz="6000" b="1" i="1" dirty="0" smtClean="0">
                <a:solidFill>
                  <a:schemeClr val="tx2"/>
                </a:solidFill>
              </a:rPr>
              <a:t>Дидактическая игра </a:t>
            </a:r>
            <a:br>
              <a:rPr lang="ru-RU" sz="6000" b="1" i="1" dirty="0" smtClean="0">
                <a:solidFill>
                  <a:schemeClr val="tx2"/>
                </a:solidFill>
              </a:rPr>
            </a:br>
            <a:r>
              <a:rPr lang="ru-RU" sz="6000" b="1" i="1" dirty="0" smtClean="0">
                <a:solidFill>
                  <a:schemeClr val="tx2"/>
                </a:solidFill>
              </a:rPr>
              <a:t>«Назови детенышей»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397363"/>
      </p:ext>
    </p:extLst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Дидактическая игра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«Назови детенышей»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2" cy="6048672"/>
          </a:xfrm>
        </p:spPr>
      </p:pic>
    </p:spTree>
    <p:extLst>
      <p:ext uri="{BB962C8B-B14F-4D97-AF65-F5344CB8AC3E}">
        <p14:creationId xmlns:p14="http://schemas.microsoft.com/office/powerpoint/2010/main" val="3877936008"/>
      </p:ext>
    </p:extLst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2" cy="6048672"/>
          </a:xfrm>
        </p:spPr>
      </p:pic>
    </p:spTree>
    <p:extLst>
      <p:ext uri="{BB962C8B-B14F-4D97-AF65-F5344CB8AC3E}">
        <p14:creationId xmlns:p14="http://schemas.microsoft.com/office/powerpoint/2010/main" val="2969329162"/>
      </p:ext>
    </p:extLst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20680"/>
          </a:xfrm>
        </p:spPr>
      </p:pic>
    </p:spTree>
    <p:extLst>
      <p:ext uri="{BB962C8B-B14F-4D97-AF65-F5344CB8AC3E}">
        <p14:creationId xmlns:p14="http://schemas.microsoft.com/office/powerpoint/2010/main" val="1715890305"/>
      </p:ext>
    </p:extLst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21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65_x2N</vt:lpstr>
      <vt:lpstr>СТРУКТУРНОЕ ОТДЕЛЕНИЕ НАЧАЛЬНОГО ОБЩЕГО ОБРАЗОВАНИЯ С ДОШКОЛЬНЫМИ ГРУППАМИ  мкоу «ксош № 2»  повышение познавательной активности детей в процессе развития речи</vt:lpstr>
      <vt:lpstr> Дидактическая игра «Кто спрятался?»</vt:lpstr>
      <vt:lpstr>Презентация PowerPoint</vt:lpstr>
      <vt:lpstr>Презентация PowerPoint</vt:lpstr>
      <vt:lpstr>Презентация PowerPoint</vt:lpstr>
      <vt:lpstr>    Дидактическая игра  «Назови детенышей»</vt:lpstr>
      <vt:lpstr> Дидактическая игра  «Назови детенышей»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образовательной деятельности с дошкольниками</dc:title>
  <dc:creator>ТАТЬЯНА</dc:creator>
  <cp:lastModifiedBy>Дмитрий</cp:lastModifiedBy>
  <cp:revision>142</cp:revision>
  <dcterms:created xsi:type="dcterms:W3CDTF">2011-10-14T10:36:10Z</dcterms:created>
  <dcterms:modified xsi:type="dcterms:W3CDTF">2019-01-12T18:31:51Z</dcterms:modified>
</cp:coreProperties>
</file>