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91" r:id="rId10"/>
    <p:sldId id="284" r:id="rId11"/>
    <p:sldId id="292" r:id="rId12"/>
    <p:sldId id="286" r:id="rId13"/>
    <p:sldId id="287" r:id="rId14"/>
    <p:sldId id="285" r:id="rId15"/>
    <p:sldId id="288" r:id="rId16"/>
    <p:sldId id="289" r:id="rId17"/>
    <p:sldId id="290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1438B1F9-9822-4A3D-9F38-D0647F585ED2}">
          <p14:sldIdLst>
            <p14:sldId id="256"/>
            <p14:sldId id="275"/>
            <p14:sldId id="276"/>
            <p14:sldId id="277"/>
            <p14:sldId id="278"/>
            <p14:sldId id="286"/>
            <p14:sldId id="279"/>
            <p14:sldId id="280"/>
            <p14:sldId id="281"/>
            <p14:sldId id="282"/>
            <p14:sldId id="283"/>
            <p14:sldId id="284"/>
            <p14:sldId id="285"/>
            <p14:sldId id="274"/>
          </p14:sldIdLst>
        </p14:section>
        <p14:section name="Раздел без заголовка" id="{14023409-4AAD-4020-820C-AE0CE851746B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9900"/>
    <a:srgbClr val="FF9900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64A1FD7-2B99-448A-BA17-149B02317BA5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C8C4900-EB10-4E64-8393-89E017484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newsflash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videoplayback.mp4" TargetMode="Externa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56;&#1040;&#1049;&#1054;&#1053;%202019\&#1064;&#1091;&#1084;%20&#1084;&#1086;&#1088;&#1103;%20&#1076;&#1083;&#1103;%20&#1076;&#1077;&#1090;&#1077;&#1081;%20-%20&#1050;&#1088;&#1080;&#1082;&#1080;%20&#1095;&#1072;&#1077;&#1082;%20&#1087;&#1086;&#1076;%20&#1096;&#1091;&#1084;%20&#1087;&#1088;&#1080;&#1073;&#1086;&#1103;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6694512" cy="3195787"/>
          </a:xfrm>
        </p:spPr>
        <p:txBody>
          <a:bodyPr>
            <a:normAutofit/>
          </a:bodyPr>
          <a:lstStyle/>
          <a:p>
            <a:r>
              <a:rPr lang="ru-RU" sz="1600" b="1" cap="all" dirty="0" smtClean="0">
                <a:solidFill>
                  <a:schemeClr val="tx2"/>
                </a:solidFill>
                <a:latin typeface="Georgia" pitchFamily="18" charset="0"/>
              </a:rPr>
              <a:t>СТРУКТУРНОЕ ОТДЕЛЕНИЕ НАЧАЛЬНОГО ОБЩЕГО ОБРАЗОВАНИЯ С ДОШКОЛЬНЫМИ ГРУППАМИ</a:t>
            </a:r>
            <a:br>
              <a:rPr lang="ru-RU" sz="1600" b="1" cap="all" dirty="0" smtClean="0">
                <a:solidFill>
                  <a:schemeClr val="tx2"/>
                </a:solidFill>
                <a:latin typeface="Georgia" pitchFamily="18" charset="0"/>
              </a:rPr>
            </a:br>
            <a:r>
              <a:rPr lang="ru-RU" sz="1600" b="1" cap="all" dirty="0" smtClean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1600" b="1" cap="all" dirty="0" err="1" smtClean="0">
                <a:solidFill>
                  <a:schemeClr val="tx2"/>
                </a:solidFill>
                <a:latin typeface="Georgia" pitchFamily="18" charset="0"/>
              </a:rPr>
              <a:t>мкоу</a:t>
            </a:r>
            <a:r>
              <a:rPr lang="ru-RU" sz="1600" b="1" cap="all" dirty="0" smtClean="0">
                <a:solidFill>
                  <a:schemeClr val="tx2"/>
                </a:solidFill>
                <a:latin typeface="Georgia" pitchFamily="18" charset="0"/>
              </a:rPr>
              <a:t> «</a:t>
            </a:r>
            <a:r>
              <a:rPr lang="ru-RU" sz="1600" b="1" cap="all" dirty="0" err="1" smtClean="0">
                <a:solidFill>
                  <a:schemeClr val="tx2"/>
                </a:solidFill>
                <a:latin typeface="Georgia" pitchFamily="18" charset="0"/>
              </a:rPr>
              <a:t>ксош</a:t>
            </a:r>
            <a:r>
              <a:rPr lang="ru-RU" sz="1600" b="1" cap="all" dirty="0" smtClean="0">
                <a:solidFill>
                  <a:schemeClr val="tx2"/>
                </a:solidFill>
                <a:latin typeface="Georgia" pitchFamily="18" charset="0"/>
              </a:rPr>
              <a:t> № 2»</a:t>
            </a:r>
            <a:br>
              <a:rPr lang="ru-RU" sz="1600" b="1" cap="all" dirty="0" smtClean="0">
                <a:solidFill>
                  <a:schemeClr val="tx2"/>
                </a:solidFill>
                <a:latin typeface="Georgia" pitchFamily="18" charset="0"/>
              </a:rPr>
            </a:br>
            <a:r>
              <a:rPr lang="ru-RU" sz="2800" b="1" cap="all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2800" b="1" cap="all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4800" b="1" i="1" cap="all" dirty="0" smtClean="0">
                <a:solidFill>
                  <a:srgbClr val="C00000"/>
                </a:solidFill>
                <a:latin typeface="Georgia" pitchFamily="18" charset="0"/>
              </a:rPr>
              <a:t>Путешествие в страну знаний</a:t>
            </a:r>
            <a:endParaRPr lang="ru-RU" sz="48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12" y="4725144"/>
            <a:ext cx="5896744" cy="1739490"/>
          </a:xfrm>
        </p:spPr>
        <p:txBody>
          <a:bodyPr/>
          <a:lstStyle/>
          <a:p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Воспитатель первой квалификационной категории</a:t>
            </a:r>
          </a:p>
          <a:p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Прошина Анна Вячеславовна</a:t>
            </a:r>
          </a:p>
          <a:p>
            <a:endParaRPr lang="ru-RU" sz="1800" b="1" cap="all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</a:t>
            </a:r>
            <a:endParaRPr lang="ru-RU" sz="2400" b="1" cap="all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983038" y="3184525"/>
          <a:ext cx="1177925" cy="488950"/>
        </p:xfrm>
        <a:graphic>
          <a:graphicData uri="http://schemas.openxmlformats.org/presentationml/2006/ole">
            <p:oleObj spid="_x0000_s1026" name="Объект упаковщика для оболочки" showAsIcon="1" r:id="rId4" imgW="1178640" imgH="488520" progId="Package">
              <p:embed/>
            </p:oleObj>
          </a:graphicData>
        </a:graphic>
      </p:graphicFrame>
      <p:pic>
        <p:nvPicPr>
          <p:cNvPr id="5" name="videoplayback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остров животных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357166"/>
            <a:ext cx="8286808" cy="6000792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уши зайц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357166"/>
            <a:ext cx="6215106" cy="5072098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едвежьи лапы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3" y="428604"/>
            <a:ext cx="6143667" cy="5000660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беличий хвос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357166"/>
            <a:ext cx="6143667" cy="5143536"/>
          </a:xfrm>
        </p:spPr>
      </p:pic>
      <p:pic>
        <p:nvPicPr>
          <p:cNvPr id="4" name="Рисунок 3" descr="хвост белки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85728"/>
            <a:ext cx="6286544" cy="5286412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лисья голо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3" y="357166"/>
            <a:ext cx="6143668" cy="5072098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трана зананий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олшебное дерево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5" y="214290"/>
            <a:ext cx="8429685" cy="6215106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User\Desktop\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3929090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03289460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орабль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корабль с аним.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Шум моря для детей - Крики чаек под шум прибо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зочный остров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расная шапоч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Айболит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олобо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аба яг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остров цветов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цветок из гем.фигу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642918"/>
            <a:ext cx="4626194" cy="5626121"/>
          </a:xfrm>
          <a:solidFill>
            <a:srgbClr val="FFFF00"/>
          </a:solidFill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5_x2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2077</TotalTime>
  <Words>21</Words>
  <Application>Microsoft Office PowerPoint</Application>
  <PresentationFormat>Экран (4:3)</PresentationFormat>
  <Paragraphs>6</Paragraphs>
  <Slides>18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65_x2N</vt:lpstr>
      <vt:lpstr>Объект упаковщика для оболочки</vt:lpstr>
      <vt:lpstr>СТРУКТУРНОЕ ОТДЕЛЕНИЕ НАЧАЛЬНОГО ОБЩЕГО ОБРАЗОВАНИЯ С ДОШКОЛЬНЫМИ ГРУППАМИ  мкоу «ксош № 2»  Путешествие в страну знаний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Деятельностный подход в образовательной деятельности с дошкольниками</dc:title>
  <dc:creator>ТАТЬЯНА</dc:creator>
  <cp:lastModifiedBy>User</cp:lastModifiedBy>
  <cp:revision>146</cp:revision>
  <dcterms:created xsi:type="dcterms:W3CDTF">2011-10-14T10:36:10Z</dcterms:created>
  <dcterms:modified xsi:type="dcterms:W3CDTF">2019-02-12T10:39:40Z</dcterms:modified>
</cp:coreProperties>
</file>