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66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interesnyefakty.org/wp-content/uploads/Portret-Lermontova-1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Portret-Lermontova-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643050"/>
            <a:ext cx="38385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57290" y="214290"/>
            <a:ext cx="6572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Лермонтов – художник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205 лет со дня рождения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14348" y="6097904"/>
            <a:ext cx="771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Подготовила: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Меджнунова</a:t>
            </a:r>
            <a:r>
              <a:rPr lang="ru-RU" sz="3600" b="1" i="1" dirty="0" smtClean="0">
                <a:solidFill>
                  <a:srgbClr val="C00000"/>
                </a:solidFill>
              </a:rPr>
              <a:t> В.И.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ermontov-lit.ru/images/pictures/picture_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ermontov-lit.ru/images/pictures/picture_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intings by Mikhail Lermontov, 1828-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rmontov - The Landscape with the Mill and the Horse C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rmontov Landscape with two Birches 1828-18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ÐµÑÐ¼Ð¾Ð½ÑÐ¾Ð² - ÐÑÑÐ¸Ð³Ð¾ÑÑÐº. Ð¼Ð°ÑÐ»Ð¾, 18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intings by Mikhail Lermontov, 18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acte.ru/wp-content/uploads/2018/12/1-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ermontov-lit.ru/images/pictures/picture_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log.ufa-lib.ru/assets/images/11_lichnost/63/img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188/214806/img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ermontov-lit.ru/images/pictures/picture_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76438/pub_5a86cf3555876b7f43682462_5a86d01b3dceb71fa102759b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845/164843909.59/0_1a22eb_8992e52b_-1-X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ive.staticflickr.com/8676/16104648280_302bcfb18f_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ermontov-lit.ru/images/pictures/picture_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pdb/1525524/a1654d97-b458-4560-8253-46102f3050f3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nigiskartinkami.ru/attachments/Image/scrn_big_35.jpg?template=generi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nteresnyefakty.org/wp-content/uploads/Konnyiy-gorets-so-znamenem-Risunki-Lermontov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ermontov-lit.ru/images/pictures/picture_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rhany.ru/media/photogallery_storage/33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04/233334/img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785794"/>
            <a:ext cx="628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</a:rPr>
              <a:t>СПАСИБО  ЗА ВНИМАНИЕ!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avatars.mds.yandex.net/get-zen_doc/44645/pub_5cd933134d1bbc00afe35c6a_5cd93c2d849658051f769e3b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0"/>
            <a:ext cx="5940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4.bp.blogspot.com/-tnhdbhgHQ_I/U2Dnnz9ZnjI/AAAAAAAAPJI/9_ESCrhMa0Y/s1600/IMG_546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zilaxar.com/wp-content/uploads/2016/08/479-DSC05513_resiz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35798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c.pics.livejournal.com/id_nigma/62817228/228761/228761_9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rmontov TiflisGL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767376/f6a7fd89-dd5d-4175-a8db-6c3af325b539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</Words>
  <PresentationFormat>Экран (4:3)</PresentationFormat>
  <Paragraphs>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КНОШ 1</dc:creator>
  <cp:lastModifiedBy>КНОШ 1</cp:lastModifiedBy>
  <cp:revision>6</cp:revision>
  <dcterms:created xsi:type="dcterms:W3CDTF">2019-10-15T08:18:50Z</dcterms:created>
  <dcterms:modified xsi:type="dcterms:W3CDTF">2019-10-29T07:30:04Z</dcterms:modified>
</cp:coreProperties>
</file>