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8" r:id="rId6"/>
    <p:sldId id="261" r:id="rId7"/>
    <p:sldId id="277" r:id="rId8"/>
    <p:sldId id="262" r:id="rId9"/>
    <p:sldId id="275" r:id="rId10"/>
    <p:sldId id="264" r:id="rId11"/>
    <p:sldId id="265" r:id="rId12"/>
    <p:sldId id="273" r:id="rId13"/>
    <p:sldId id="267" r:id="rId14"/>
    <p:sldId id="274" r:id="rId15"/>
    <p:sldId id="269" r:id="rId16"/>
    <p:sldId id="272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23" d="100"/>
          <a:sy n="23" d="100"/>
        </p:scale>
        <p:origin x="-2724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0541427"/>
      </p:ext>
    </p:extLst>
  </p:cSld>
  <p:clrMapOvr>
    <a:masterClrMapping/>
  </p:clrMapOvr>
  <p:transition spd="slow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1420865"/>
      </p:ext>
    </p:extLst>
  </p:cSld>
  <p:clrMapOvr>
    <a:masterClrMapping/>
  </p:clrMapOvr>
  <p:transition spd="slow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9150404"/>
      </p:ext>
    </p:extLst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8086736"/>
      </p:ext>
    </p:extLst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1643802"/>
      </p:ext>
    </p:extLst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656701"/>
      </p:ext>
    </p:extLst>
  </p:cSld>
  <p:clrMapOvr>
    <a:masterClrMapping/>
  </p:clrMapOvr>
  <p:transition spd="slow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9145172"/>
      </p:ext>
    </p:extLst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673264"/>
      </p:ext>
    </p:extLst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8931928"/>
      </p:ext>
    </p:extLst>
  </p:cSld>
  <p:clrMapOvr>
    <a:masterClrMapping/>
  </p:clrMapOvr>
  <p:transition spd="slow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331148"/>
      </p:ext>
    </p:extLst>
  </p:cSld>
  <p:clrMapOvr>
    <a:masterClrMapping/>
  </p:clrMapOvr>
  <p:transition spd="slow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754450"/>
      </p:ext>
    </p:extLst>
  </p:cSld>
  <p:clrMapOvr>
    <a:masterClrMapping/>
  </p:clrMapOvr>
  <p:transition spd="slow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12C33-EFB8-4AC8-BFB3-32B58801C39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16C3E-2E02-4406-8E4A-317B5DEA5D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91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 dir="in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Produce_0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260648"/>
            <a:ext cx="6156176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Животные Севера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             </a:t>
            </a:r>
          </a:p>
          <a:p>
            <a:pPr algn="ctr"/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Структурное отделение НОО с дошкольными группами МКОУ «КСОШ №2» </a:t>
            </a:r>
          </a:p>
          <a:p>
            <a:pPr algn="ctr"/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Подготовила: воспитатель </a:t>
            </a:r>
            <a:r>
              <a:rPr lang="ru-RU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Борисова Л.Н.</a:t>
            </a:r>
            <a:endParaRPr lang="ru-RU" b="1" i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765881"/>
            <a:ext cx="4122826" cy="3092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83" y="1506369"/>
            <a:ext cx="3875517" cy="3875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303"/>
            <a:ext cx="3261825" cy="3261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52936"/>
            <a:ext cx="1723384" cy="16040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46987"/>
            <a:ext cx="936104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63360"/>
            <a:ext cx="1080120" cy="100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13" y="4772018"/>
            <a:ext cx="614175" cy="57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48" y="6141791"/>
            <a:ext cx="628413" cy="58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9" y="330243"/>
            <a:ext cx="676665" cy="6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813215"/>
            <a:ext cx="648072" cy="6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233948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st\Desktop\3353953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00800" cy="737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88640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Он для всех хороший друг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 тундре, где Полярный круг.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Есть рога и тёплый мех,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что зимой так греет всех.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Возит нарты  далеко,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с ним на Севере легко.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Ищет ягель целый день.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 Это- северный олень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194" name="Picture 2" descr="https://i.gifer.com/Adj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3517"/>
            <a:ext cx="5148064" cy="4874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vrensel.net/upload/dosya/704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52"/>
            <a:ext cx="9144000" cy="7077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858522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581556" cy="238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368"/>
            <a:ext cx="5052053" cy="37890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146" y="620688"/>
            <a:ext cx="5490864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Ходит медленно, степенно,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черном фраке непременно,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за важный господин?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Птица странная -... (пингвин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1605" y="29249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Важный-важный, чёрно-белый,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Он идёт по снегу смело.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Снег под лапками хрустит,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Но пингвин вперёд бежит.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Всё быстрей, прибавив ходу,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Плюх – с разбега прямо в воду!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Прыг – пингвин назад летит,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Рыбка в клювике блестит.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Важно-важно, словно кот,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Он улов домой несёт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Своим маленьким детишкам,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Пингвинятам</a:t>
            </a:r>
            <a:r>
              <a:rPr lang="ru-RU" b="1" dirty="0" smtClean="0">
                <a:solidFill>
                  <a:srgbClr val="002060"/>
                </a:solidFill>
              </a:rPr>
              <a:t>-шалунишкам.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Анимация с пингвинами (25 гифок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53" y="0"/>
            <a:ext cx="4272475" cy="2781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нимация с пингвинами (25 гифок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091"/>
            <a:ext cx="5052053" cy="3800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gifer.com/cd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816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37651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" y="3429000"/>
            <a:ext cx="4464496" cy="3348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608512" cy="2736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2737" y="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Белый медведь.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Где сугробы, стужа, лёд,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Где пурга снега метёт,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Там хозяин в шубе снежной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Ходит по снегам безбрежным.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Весь он белый от зимы,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метельной кутерьмы.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Так давно живёт он здесь,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Потому и белый весь.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Лишь черны глаза и нос: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Пощадил их злой мороз.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1918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 севере крайнем и жутком,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Где царство мороза и льда,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Живет один белый мишутка,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Ему – нипочем холода!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Имеет он теплую шубку,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Под нею- с запасом жирка,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Спокойно чтоб белый мишутка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Мог спать, не морозя бока, 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Чтоб в Арктике долгими днями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безмолвии белом бродить.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Медведь этот белый умеет</a:t>
            </a:r>
          </a:p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Рыбеху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под льдами ловить.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Гифка: белая медведица с медвежатам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82" y="260648"/>
            <a:ext cx="4762500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Гифка: белый медвед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3" y="342900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1061053/5099eb48-cd77-450f-a9f2-ea549e21f370/s1200?webp=fal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clipartmax.com/png/full/0-7527_kids-birthday-party-present-present-clipart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71810"/>
            <a:ext cx="1928826" cy="1714512"/>
          </a:xfrm>
          <a:prstGeom prst="rect">
            <a:avLst/>
          </a:prstGeom>
          <a:noFill/>
        </p:spPr>
      </p:pic>
      <p:pic>
        <p:nvPicPr>
          <p:cNvPr id="7172" name="Picture 4" descr="Гифки Подарок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010649"/>
            <a:ext cx="1928826" cy="1904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8256" y="188640"/>
            <a:ext cx="60449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Большое спасибо</a:t>
            </a:r>
          </a:p>
          <a:p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за внимание!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6" y="1603237"/>
            <a:ext cx="7266447" cy="52547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25944"/>
            <a:ext cx="17256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" y="925100"/>
            <a:ext cx="1294209" cy="120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" y="5733256"/>
            <a:ext cx="8628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581128"/>
            <a:ext cx="703299" cy="6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89" y="6134099"/>
            <a:ext cx="630314" cy="58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83" y="188640"/>
            <a:ext cx="552816" cy="51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4" y="3540933"/>
            <a:ext cx="862807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93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55651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Северная земля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31450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 начала, ни конца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 затылка, ни лица,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Знают все и млад и стар,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она большущий шар.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Земля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ttp://www.playcast.ru/uploads/2015/05/01/134246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86128"/>
            <a:ext cx="5391150" cy="545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501008"/>
            <a:ext cx="4721357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ноге стоит одной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Крутит, вертит головой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 показывает страны,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Реки, горы, океаны.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глобус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190" y="188640"/>
            <a:ext cx="4572000" cy="224676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столе передо мной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Закрутился: шар земной: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Арктика, Экватор, Полюс, —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Уместил всю землю                         ...глобус 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http://www.pictureshack.ru/images/42697_globus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692696"/>
            <a:ext cx="5382033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duce_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71668" y="0"/>
            <a:ext cx="12287336" cy="6911627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7022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Сам по морю, он идёт,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Колет носом толстый лёд.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 собой сквозь льды провёл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Кораблей сто         (ледокол).</a:t>
            </a:r>
          </a:p>
        </p:txBody>
      </p:sp>
      <p:pic>
        <p:nvPicPr>
          <p:cNvPr id="9218" name="Picture 2" descr="https://avatars.mds.yandex.net/get-pdb/226447/7ef2a8a6-d6d4-4628-b75f-69382f6500c6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9660"/>
            <a:ext cx="7764016" cy="4865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04664"/>
            <a:ext cx="8321189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Северный  ледовитый океан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16014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572500" cy="657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30855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Он плывёт, блестя на солнце</a:t>
            </a:r>
          </a:p>
          <a:p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Этот остров ледяной,</a:t>
            </a:r>
          </a:p>
          <a:p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Он большой, и не качнётся</a:t>
            </a:r>
          </a:p>
          <a:p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Даже сильною волной.</a:t>
            </a:r>
          </a:p>
          <a:p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          Айсберг</a:t>
            </a:r>
            <a:endParaRPr lang="ru-RU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18392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ifprint.s3.amazonaws.com/p/gif/78335/8e62a4e05ae40136a1b402a4eb245b4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99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Полюс Северный снега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Полюбили навсегда.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Даже летом снег не тает -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Солнцу силы не хватает!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Небо радугой цветной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Наряжается порой!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за чудо-одеяние? -</a:t>
            </a:r>
          </a:p>
          <a:p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Это -... (северное сияние)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4875415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423</Words>
  <Application>Microsoft Office PowerPoint</Application>
  <PresentationFormat>Экран (4:3)</PresentationFormat>
  <Paragraphs>98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</dc:creator>
  <cp:lastModifiedBy>User</cp:lastModifiedBy>
  <cp:revision>53</cp:revision>
  <dcterms:created xsi:type="dcterms:W3CDTF">2016-01-14T17:16:43Z</dcterms:created>
  <dcterms:modified xsi:type="dcterms:W3CDTF">2019-12-09T10:19:31Z</dcterms:modified>
</cp:coreProperties>
</file>