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3" r:id="rId2"/>
    <p:sldId id="326" r:id="rId3"/>
    <p:sldId id="327" r:id="rId4"/>
    <p:sldId id="324" r:id="rId5"/>
    <p:sldId id="328" r:id="rId6"/>
    <p:sldId id="329" r:id="rId7"/>
    <p:sldId id="330" r:id="rId8"/>
    <p:sldId id="331" r:id="rId9"/>
    <p:sldId id="332" r:id="rId10"/>
    <p:sldId id="333" r:id="rId11"/>
    <p:sldId id="334" r:id="rId1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FFFFFF"/>
    <a:srgbClr val="99CCFF"/>
    <a:srgbClr val="CCCCFF"/>
    <a:srgbClr val="FFCCFF"/>
    <a:srgbClr val="FFCC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3" autoAdjust="0"/>
    <p:restoredTop sz="84460" autoAdjust="0"/>
  </p:normalViewPr>
  <p:slideViewPr>
    <p:cSldViewPr>
      <p:cViewPr varScale="1">
        <p:scale>
          <a:sx n="77" d="100"/>
          <a:sy n="77" d="100"/>
        </p:scale>
        <p:origin x="-1500" y="-96"/>
      </p:cViewPr>
      <p:guideLst>
        <p:guide orient="horz" pos="4319"/>
        <p:guide pos="2880"/>
      </p:guideLst>
    </p:cSldViewPr>
  </p:slideViewPr>
  <p:outlineViewPr>
    <p:cViewPr>
      <p:scale>
        <a:sx n="33" d="100"/>
        <a:sy n="33" d="100"/>
      </p:scale>
      <p:origin x="0" y="171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040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4A13504-26E0-4D84-8435-D99528DE576A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A496CAE-C395-4BEA-B8F9-82C9F787AA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6749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BF6EDA-B2AB-44EE-8019-944485D21F2B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84B4FC5-7D73-4BD6-887D-D046756A42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3611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7858180" cy="1470025"/>
          </a:xfrm>
        </p:spPr>
        <p:txBody>
          <a:bodyPr/>
          <a:lstStyle>
            <a:lvl1pPr>
              <a:defRPr baseline="0">
                <a:ea typeface="+mj-ea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8001056" cy="6429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715F2-E8DA-4094-96DA-33D1D3C26A37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0E950-78BA-4DCB-B5AD-178AF84753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8C5B2-CF43-421C-A548-3FCFF8CB56A3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D2DF4-EFD9-4184-92D8-D837E6C584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C2D32-1ECC-4A8B-9C7F-9F6E1DCD7114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A6B4C-647B-41B0-90FB-B6E0F56632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9B536-FAE8-4F36-9BFB-8413005861B9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E7C63-8AAB-4BF6-B895-EAE15C76BC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51C86-79BE-4969-86C0-89D589F6F297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9A3C7-A3D8-4CEE-A1D4-F23FA606A3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24C9C-3EC6-4C04-A5B6-306E390C8886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DED71-A871-4752-BFC5-53987DD0D4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AE153-1FC3-4261-8A53-64E3E241779D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4E7D0-9A32-4B69-8578-127C5800EC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46489-1ABF-4817-B051-764D29DF74E3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59CC6-55B6-4728-AC81-6FEA0BB71C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098A6-677C-4D25-9810-62D9A236DA3C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3B5A9-697A-4EA6-84D6-8005BBB856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2E5CC-6361-47F5-955C-94B8C6D7544B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2FA09-AAED-4A30-9984-71271A12C1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EA7B-9252-4475-9BD9-9757147180BB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1F562-105F-48C5-9B54-DBC98C6485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pPr>
              <a:defRPr/>
            </a:pPr>
            <a:fld id="{2B8F6F57-4EAF-4549-81D1-092C2D61388F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2060"/>
                </a:solidFill>
                <a:latin typeface="Franklin Gothic Book" pitchFamily="34" charset="0"/>
              </a:defRPr>
            </a:lvl1pPr>
          </a:lstStyle>
          <a:p>
            <a:pPr>
              <a:defRPr/>
            </a:pPr>
            <a:fld id="{F1824096-EDF5-484B-8CC4-7F5B99D58A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">
            <a:solidFill>
              <a:schemeClr val="bg1">
                <a:lumMod val="95000"/>
              </a:schemeClr>
            </a:solidFill>
          </a:ln>
          <a:solidFill>
            <a:srgbClr val="00339A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48322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48322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48322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7"/>
          <p:cNvSpPr>
            <a:spLocks noChangeArrowheads="1"/>
          </p:cNvSpPr>
          <p:nvPr/>
        </p:nvSpPr>
        <p:spPr bwMode="auto">
          <a:xfrm>
            <a:off x="1785938" y="714375"/>
            <a:ext cx="5072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                       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B0F0"/>
                </a:solidFill>
              </a:rPr>
              <a:t>МКОУ «КСОШ №2»</a:t>
            </a:r>
            <a:endParaRPr lang="ru-RU" sz="3200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3600" b="1" dirty="0" smtClean="0"/>
          </a:p>
          <a:p>
            <a:pPr marL="0" indent="0" algn="ctr">
              <a:buNone/>
            </a:pPr>
            <a:endParaRPr lang="ru-RU" sz="3600" b="1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Воспитатель: Прошина Анна Вячеславовна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2019-20 </a:t>
            </a:r>
            <a:r>
              <a:rPr lang="ru-RU" sz="2400" b="1" dirty="0" err="1" smtClean="0">
                <a:solidFill>
                  <a:srgbClr val="0070C0"/>
                </a:solidFill>
              </a:rPr>
              <a:t>уч.год</a:t>
            </a:r>
            <a:endParaRPr lang="ru-RU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895400" y="2967335"/>
            <a:ext cx="735323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Расширение представлений</a:t>
            </a:r>
          </a:p>
          <a:p>
            <a:pPr algn="ctr"/>
            <a:r>
              <a:rPr lang="ru-RU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</a:t>
            </a:r>
            <a:r>
              <a:rPr lang="ru-RU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природном и социальном мире </a:t>
            </a:r>
          </a:p>
          <a:p>
            <a:pPr algn="ctr"/>
            <a:r>
              <a:rPr lang="ru-RU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через создание </a:t>
            </a:r>
          </a:p>
          <a:p>
            <a:pPr algn="ctr"/>
            <a:r>
              <a:rPr lang="ru-RU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развивающей образовательной среды</a:t>
            </a:r>
            <a:endParaRPr lang="ru-RU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ru-RU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8640"/>
            <a:ext cx="9144000" cy="6480720"/>
          </a:xfrm>
        </p:spPr>
      </p:pic>
    </p:spTree>
    <p:extLst>
      <p:ext uri="{BB962C8B-B14F-4D97-AF65-F5344CB8AC3E}">
        <p14:creationId xmlns:p14="http://schemas.microsoft.com/office/powerpoint/2010/main" val="202669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8640"/>
            <a:ext cx="9144000" cy="6480720"/>
          </a:xfrm>
        </p:spPr>
      </p:pic>
    </p:spTree>
    <p:extLst>
      <p:ext uri="{BB962C8B-B14F-4D97-AF65-F5344CB8AC3E}">
        <p14:creationId xmlns:p14="http://schemas.microsoft.com/office/powerpoint/2010/main" val="112469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Познавательное развитие: Ознакомление с окружающим миром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 smtClean="0"/>
              <a:t>    </a:t>
            </a:r>
            <a:r>
              <a:rPr lang="ru-RU" sz="2400" b="1" i="1" dirty="0" smtClean="0"/>
              <a:t>Тема:  Дикие животные.</a:t>
            </a:r>
          </a:p>
          <a:p>
            <a:r>
              <a:rPr lang="ru-RU" sz="1800" b="1" i="1" dirty="0" smtClean="0"/>
              <a:t>Цель: систематизировать представления детей о диких животных</a:t>
            </a:r>
          </a:p>
          <a:p>
            <a:r>
              <a:rPr lang="ru-RU" sz="1800" b="1" i="1" dirty="0" smtClean="0"/>
              <a:t>Задачи:</a:t>
            </a:r>
          </a:p>
          <a:p>
            <a:pPr marL="0" indent="0">
              <a:buNone/>
            </a:pPr>
            <a:r>
              <a:rPr lang="ru-RU" sz="1800" b="1" i="1" u="sng" dirty="0"/>
              <a:t>о</a:t>
            </a:r>
            <a:r>
              <a:rPr lang="ru-RU" sz="1800" b="1" i="1" u="sng" dirty="0" smtClean="0"/>
              <a:t>бразовательные: </a:t>
            </a:r>
            <a:r>
              <a:rPr lang="ru-RU" sz="1800" b="1" i="1" dirty="0" smtClean="0"/>
              <a:t>расширять представления детей о диких животных и их детенышах, их жизнедеятельности;   упражнять в словообразовании существительных с уменьшительно-ласкательными суффиксами, подборе антонимов и синонимов, использовании в речи качественных прилагательных;</a:t>
            </a:r>
          </a:p>
          <a:p>
            <a:pPr marL="0" indent="0">
              <a:buNone/>
            </a:pPr>
            <a:endParaRPr lang="ru-RU" sz="1800" b="1" i="1" dirty="0" smtClean="0"/>
          </a:p>
          <a:p>
            <a:pPr marL="0" indent="0">
              <a:buNone/>
            </a:pPr>
            <a:r>
              <a:rPr lang="ru-RU" sz="1800" b="1" i="1" u="sng" dirty="0"/>
              <a:t>р</a:t>
            </a:r>
            <a:r>
              <a:rPr lang="ru-RU" sz="1800" b="1" i="1" u="sng" dirty="0" smtClean="0"/>
              <a:t>азвивающие: </a:t>
            </a:r>
            <a:r>
              <a:rPr lang="ru-RU" sz="1800" b="1" i="1" dirty="0" smtClean="0"/>
              <a:t>развивать мышление, внимание, память и речь воспитанников;</a:t>
            </a:r>
          </a:p>
          <a:p>
            <a:pPr marL="0" indent="0">
              <a:buNone/>
            </a:pPr>
            <a:endParaRPr lang="ru-RU" sz="1800" b="1" i="1" dirty="0"/>
          </a:p>
          <a:p>
            <a:pPr marL="0" indent="0">
              <a:buNone/>
            </a:pPr>
            <a:r>
              <a:rPr lang="ru-RU" sz="1800" b="1" i="1" u="sng" dirty="0"/>
              <a:t>в</a:t>
            </a:r>
            <a:r>
              <a:rPr lang="ru-RU" sz="1800" b="1" i="1" u="sng" dirty="0" smtClean="0"/>
              <a:t>оспитательные: </a:t>
            </a:r>
            <a:r>
              <a:rPr lang="ru-RU" sz="1800" b="1" i="1" dirty="0" smtClean="0"/>
              <a:t>воспитывать интерес к познанию окружающего мира, любознательность, бережное отношение к животным.</a:t>
            </a:r>
          </a:p>
          <a:p>
            <a:pPr marL="0" indent="0">
              <a:buNone/>
            </a:pPr>
            <a:endParaRPr lang="ru-RU" sz="1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9496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1"/>
            <a:ext cx="5292080" cy="338437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356992"/>
            <a:ext cx="594015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8641"/>
            <a:ext cx="5364087" cy="33843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356992"/>
            <a:ext cx="556562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5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8640"/>
            <a:ext cx="5292080" cy="352839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356992"/>
            <a:ext cx="5724128" cy="3312367"/>
          </a:xfrm>
        </p:spPr>
      </p:pic>
    </p:spTree>
    <p:extLst>
      <p:ext uri="{BB962C8B-B14F-4D97-AF65-F5344CB8AC3E}">
        <p14:creationId xmlns:p14="http://schemas.microsoft.com/office/powerpoint/2010/main" val="26656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1"/>
            <a:ext cx="5292080" cy="3312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12976"/>
            <a:ext cx="630019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1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8640"/>
            <a:ext cx="5364087" cy="33843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84984"/>
            <a:ext cx="572412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1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8641"/>
            <a:ext cx="5292079" cy="36003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356992"/>
            <a:ext cx="594015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3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1"/>
            <a:ext cx="5364088" cy="34563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01008"/>
            <a:ext cx="5652120" cy="31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9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362645">
  <a:themeElements>
    <a:clrScheme name="Calligraphy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10362645</Template>
  <TotalTime>0</TotalTime>
  <Words>112</Words>
  <Application>Microsoft Office PowerPoint</Application>
  <PresentationFormat>Экран (4:3)</PresentationFormat>
  <Paragraphs>24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10362645</vt:lpstr>
      <vt:lpstr>МКОУ «КСОШ №2»</vt:lpstr>
      <vt:lpstr>Познавательное развитие: Ознакомление с окружающим миром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2010-03-30T11:26:37Z</dcterms:created>
  <dcterms:modified xsi:type="dcterms:W3CDTF">2020-02-10T17:36:58Z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TC103626451049</vt:lpwstr>
  </property>
</Properties>
</file>