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964096-0983-4F5B-A73A-2076D0FF17D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5C01F2-6CBA-4C21-A96D-9BCC8117F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«Жар-птица» </a:t>
            </a:r>
            <a:br>
              <a:rPr lang="ru-RU" sz="4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Мастер-класс изготовления панно из природного материала.</a:t>
            </a:r>
            <a:endParaRPr lang="ru-RU" sz="4800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b="1" i="1" dirty="0" smtClean="0">
              <a:solidFill>
                <a:srgbClr val="7030A0"/>
              </a:solidFill>
            </a:endParaRPr>
          </a:p>
          <a:p>
            <a:pPr algn="r"/>
            <a:endParaRPr lang="ru-RU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Выполнила Ерофеева Е . А. </a:t>
            </a:r>
            <a:r>
              <a:rPr lang="ru-RU" b="1" i="1" smtClean="0">
                <a:solidFill>
                  <a:srgbClr val="7030A0"/>
                </a:solidFill>
              </a:rPr>
              <a:t>,</a:t>
            </a:r>
          </a:p>
          <a:p>
            <a:pPr algn="r"/>
            <a:r>
              <a:rPr lang="ru-RU" b="1" i="1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учитель начальных классов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Приклеиваем ракушки в форме солнышка.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Восковыми мелками рисуем фон. </a:t>
            </a:r>
            <a:endParaRPr lang="ru-RU" sz="28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194" y="836712"/>
            <a:ext cx="3967088" cy="5289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419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988840"/>
            <a:ext cx="3895345" cy="41376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Акварельными красками разукрашиваем ракушки: 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жёлтым цветом 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- солнышко, красным – украшения хвостика.</a:t>
            </a:r>
          </a:p>
          <a:p>
            <a:pPr algn="ctr"/>
            <a:endParaRPr lang="ru-RU" sz="3200" b="1" i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Вот такая сказочная птица у нас получилась!</a:t>
            </a:r>
            <a:endParaRPr lang="ru-RU" sz="32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484" y="897001"/>
            <a:ext cx="3924316" cy="5229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735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3822192" cy="3447288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замечательной стране.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 Земле, иль на Луне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Поселилась чудо-птица -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Настоящая царица.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Удивляют красотой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Перья, хвостик золотой.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Светом радужным искрится...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зовут ее - Жар-птица.</a:t>
            </a:r>
            <a:b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12776"/>
            <a:ext cx="3635102" cy="4844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157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Для выполнения работы нам потребуется:</a:t>
            </a:r>
            <a:endParaRPr lang="ru-RU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белого картона А3.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Простой карандаш.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Акварельные 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краски, кисточка.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Клей ПВА.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Восковые мелки.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Ракушки.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Крупа гречневая, ячневая, пшено.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Перец 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горошком - </a:t>
            </a: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шт.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Серёжки от берёзовой 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веточки.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Семена клёна «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вертолётики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492896"/>
            <a:ext cx="4458064" cy="3343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499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Итак, приступаем к работе.</a:t>
            </a:r>
            <a:endParaRPr lang="ru-RU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 листе картона рисуем жар-птицу и начинаем приклеивать «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вертолётики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 на перья хвоста.</a:t>
            </a:r>
            <a:endParaRPr lang="ru-RU" sz="28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783" y="1700808"/>
            <a:ext cx="3319017" cy="4425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20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Продолжаем выкладывать перья хвоста.</a:t>
            </a:r>
            <a:endParaRPr lang="ru-RU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2056212"/>
            <a:ext cx="3052464" cy="4069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951" y="2056212"/>
            <a:ext cx="3052463" cy="4069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871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Таким образом выкладываем все перья хвоста и для украшения приклеиваем на них ракушки.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860716"/>
            <a:ext cx="3933803" cy="5245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428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9703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Приступаем к работе над туловищем.</a:t>
            </a:r>
            <a:endParaRPr lang="ru-RU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Засыпаем голову и грудку птицы ячневой крупой.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 голову приклеиваем «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вертолётики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 для хохолка.</a:t>
            </a:r>
            <a:endParaRPr lang="ru-RU" sz="28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436" y="1772816"/>
            <a:ext cx="2612007" cy="4353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304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Засыпаем крылья гречневой крупой.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Лапки можно выложить другой крупой (у нас – перловка).</a:t>
            </a:r>
            <a:endParaRPr lang="ru-RU" sz="28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845575"/>
            <a:ext cx="3168352" cy="5280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632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9703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Продолжаем работу с птицей.</a:t>
            </a:r>
            <a:endParaRPr lang="ru-RU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822192" cy="399362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Приклеиваем семена клёна на крылья .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Делаем клювик из подсолнечных семечек.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Глаз – это горошина перца.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Засыпаем перья хвоста пшеном.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Сажаем нашу Жар-птицу на веточку, которую делаем из берёзовых серёжек.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93787" y="2327095"/>
            <a:ext cx="4420925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471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216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«Жар-птица»  Мастер-класс изготовления панно из природного материала.</vt:lpstr>
      <vt:lpstr>Слайд 2</vt:lpstr>
      <vt:lpstr>Для выполнения работы нам потребуется:</vt:lpstr>
      <vt:lpstr>Итак, приступаем к работе.</vt:lpstr>
      <vt:lpstr>Продолжаем выкладывать перья хвоста.</vt:lpstr>
      <vt:lpstr>Слайд 6</vt:lpstr>
      <vt:lpstr>Приступаем к работе над туловищем.</vt:lpstr>
      <vt:lpstr>Слайд 8</vt:lpstr>
      <vt:lpstr>Продолжаем работу с птицей.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2020-07-02T08:52:05Z</dcterms:created>
  <dcterms:modified xsi:type="dcterms:W3CDTF">2020-10-25T09:23:44Z</dcterms:modified>
</cp:coreProperties>
</file>