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58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cs typeface="Andalus" pitchFamily="18" charset="-78"/>
              </a:rPr>
              <a:t>В  МИРЕ РАСТЕНИЙ</a:t>
            </a:r>
            <a:endParaRPr lang="ru-RU" sz="6600" b="1" dirty="0">
              <a:solidFill>
                <a:srgbClr val="FF0000"/>
              </a:solidFill>
              <a:cs typeface="Andalus" pitchFamily="18" charset="-78"/>
            </a:endParaRPr>
          </a:p>
        </p:txBody>
      </p:sp>
      <p:pic>
        <p:nvPicPr>
          <p:cNvPr id="4" name="Содержимое 3" descr="https://im0-tub-ru.yandex.net/i?id=fb0aa0c167413c1573a701239fa40232-l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865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Подготовила воспитатель ГПД: </a:t>
            </a:r>
            <a:r>
              <a:rPr lang="ru-RU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Меджнунова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В.И.</a:t>
            </a:r>
            <a:endParaRPr lang="ru-RU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sem-privet.ru/wp-content/uploads/2018/04/c1ebc77834a484c9a2f0336159aee4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102/pplatner.18/0_1eacf_b1d33fcf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2.wp.com/bigpicture.ru/wp-content/uploads/2010/11/0_23b73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26950/184545c5-c1dc-41ef-9062-5c4f9157744a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tvet.imgsmail.ru/download/875a8375f91de049494d6073098e8a2f_d8d3dd087c056862b609cfafccd613e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-cvetov.ru/images/po-cvetam/krasnye/krasnye-cvety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018.radikal.ru/i523/1201/b1/dd886e404d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ebayimg.com/00/s/OTc4WDgxMA==/z/yR0AAOSwk45ce8Ya/$_57.JPG?set_id=880000500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tdata.ru/u18/photoE968/20994020747-0/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andshaftportal.ru/wp-content/uploads/2017/08/Amorfofallus-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Дорогие друзья!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Я вам предлагаю побывать в мире удивительных растений, которые растут на нашей планете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yt3.ggpht.com/a/AATXAJy8blbXd4ktEgxY9cShOueeDZZ0iKDZn_MWIGjO=s900-c-k-c0xffffffff-no-rj-m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92918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t3.ggpht.com/a/AATXAJw2HlZIzIYjCntPkWdhXoLoWXDIdw0_Nq8YmA=s900-c-k-c0xffffffff-no-rj-m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aktivno.net/images/post/943408-14879998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t3.ggpht.com/a/AGF-l7-zPtE8pTwtzdVw1KKA3VkV9EbikOZClDDsJg=s900-c-k-c0xffffffff-no-rj-m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 ЗА 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roy-podskazka.ru/images/article/orig/2019/03/amorfofallus-harakteristiki-i-osobennosti-vyrashchivaniya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viewImage.php?image=http://allpozitive.ru/wp-content/uploads/2016/01/%D0%91%D1%83%D1%82%D1%8B%D0%BB%D0%BE%D1%87%D0%BD%D1%8B%D0%B5-%D0%B4%D0%B5%D1%80%D0%B5%D0%B2%D1%8C%D1%8F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616946/pub_5d074cbc1ede530d61220545_5d0750bb86d0490da196d718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25/photoE0E5/20099978549-0/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o-slez.com/uploads/images/my_news2/vy-realno-porazites-i-udivites-gliadia-na-eti-sumasshedshie-tsvety-i-rasteniia-mira/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AsASAN0jFDE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846666/558cd507-1a00-410a-a283-e53d2bca7272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</Words>
  <PresentationFormat>Экран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  МИРЕ РАСТЕНИЙ</vt:lpstr>
      <vt:lpstr>Дорогие друзья! Я вам предлагаю побывать в мире удивительных растений, которые растут на нашей планете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МИРЕ РАСТЕНИЙ</dc:title>
  <dc:creator>КНОШ 1</dc:creator>
  <cp:lastModifiedBy>КНОШ 1</cp:lastModifiedBy>
  <cp:revision>4</cp:revision>
  <dcterms:created xsi:type="dcterms:W3CDTF">2020-10-27T06:20:29Z</dcterms:created>
  <dcterms:modified xsi:type="dcterms:W3CDTF">2020-10-27T06:55:50Z</dcterms:modified>
</cp:coreProperties>
</file>