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0633"/>
            <a:ext cx="855736" cy="1236613"/>
          </a:xfrm>
          <a:prstGeom prst="rect">
            <a:avLst/>
          </a:prstGeom>
        </p:spPr>
      </p:pic>
      <p:sp>
        <p:nvSpPr>
          <p:cNvPr id="8" name="Блок-схема: сохраненные данные 7"/>
          <p:cNvSpPr/>
          <p:nvPr/>
        </p:nvSpPr>
        <p:spPr>
          <a:xfrm rot="10800000">
            <a:off x="1187624" y="1772816"/>
            <a:ext cx="7488832" cy="2232248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4D06-CE79-4695-A797-6968EB71291E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7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g"/><Relationship Id="rId17" Type="http://schemas.openxmlformats.org/officeDocument/2006/relationships/slide" Target="slide10.xml"/><Relationship Id="rId2" Type="http://schemas.openxmlformats.org/officeDocument/2006/relationships/image" Target="../media/image13.jpg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g"/><Relationship Id="rId19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slide" Target="slide6.xml"/><Relationship Id="rId1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slide" Target="slide8.xml"/><Relationship Id="rId18" Type="http://schemas.openxmlformats.org/officeDocument/2006/relationships/image" Target="../media/image13.jp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g"/><Relationship Id="rId17" Type="http://schemas.openxmlformats.org/officeDocument/2006/relationships/slide" Target="slide10.xml"/><Relationship Id="rId2" Type="http://schemas.openxmlformats.org/officeDocument/2006/relationships/image" Target="../media/image14.jpg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g"/><Relationship Id="rId19" Type="http://schemas.openxmlformats.org/officeDocument/2006/relationships/slide" Target="slide11.xml"/><Relationship Id="rId4" Type="http://schemas.openxmlformats.org/officeDocument/2006/relationships/image" Target="../media/image6.jpg"/><Relationship Id="rId9" Type="http://schemas.openxmlformats.org/officeDocument/2006/relationships/slide" Target="slide6.xml"/><Relationship Id="rId1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jpg"/><Relationship Id="rId1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8.jpg"/><Relationship Id="rId12" Type="http://schemas.openxmlformats.org/officeDocument/2006/relationships/slide" Target="slide8.xml"/><Relationship Id="rId17" Type="http://schemas.openxmlformats.org/officeDocument/2006/relationships/image" Target="../media/image13.jpg"/><Relationship Id="rId2" Type="http://schemas.openxmlformats.org/officeDocument/2006/relationships/image" Target="../media/image6.jp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0.jpg"/><Relationship Id="rId5" Type="http://schemas.openxmlformats.org/officeDocument/2006/relationships/image" Target="../media/image7.jpg"/><Relationship Id="rId15" Type="http://schemas.openxmlformats.org/officeDocument/2006/relationships/image" Target="../media/image12.jpg"/><Relationship Id="rId10" Type="http://schemas.openxmlformats.org/officeDocument/2006/relationships/slide" Target="slide7.xml"/><Relationship Id="rId19" Type="http://schemas.openxmlformats.org/officeDocument/2006/relationships/image" Target="../media/image14.jpg"/><Relationship Id="rId4" Type="http://schemas.openxmlformats.org/officeDocument/2006/relationships/slide" Target="slide4.xml"/><Relationship Id="rId9" Type="http://schemas.openxmlformats.org/officeDocument/2006/relationships/image" Target="../media/image9.jpg"/><Relationship Id="rId1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avoryeva.dou20.edumsko.ru/uploads/3000/10562/persona/folders/105154963_ROS.jpg?1480723313995" TargetMode="External"/><Relationship Id="rId3" Type="http://schemas.openxmlformats.org/officeDocument/2006/relationships/hyperlink" Target="http://img-fotki.yandex.ru/get/9554/102699435.965/0_ac519_3fabaeb2_XL.png" TargetMode="External"/><Relationship Id="rId7" Type="http://schemas.openxmlformats.org/officeDocument/2006/relationships/hyperlink" Target="http://parnasse.ru/upload/comments/86050b8ac334dd382902517dd667c3a2.jpg" TargetMode="External"/><Relationship Id="rId2" Type="http://schemas.openxmlformats.org/officeDocument/2006/relationships/hyperlink" Target="http://media-cache-ec0.pinimg.com/736x/bb/e7/6a/bbe76ae8f6ed7d19e977f35a537d139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0.deviantart.net/02f5/i/2015/205/1/2/autumn_png_by_vanessarebelangel-d92nudp.png" TargetMode="External"/><Relationship Id="rId5" Type="http://schemas.openxmlformats.org/officeDocument/2006/relationships/hyperlink" Target="https://deti-online.com/stihi/osen/" TargetMode="External"/><Relationship Id="rId4" Type="http://schemas.openxmlformats.org/officeDocument/2006/relationships/hyperlink" Target="http://goppt.ru/assets/cache/images/assets/files/78/532x399-slajd2.f5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jpg"/><Relationship Id="rId18" Type="http://schemas.openxmlformats.org/officeDocument/2006/relationships/slide" Target="slide11.xml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12" Type="http://schemas.openxmlformats.org/officeDocument/2006/relationships/slide" Target="slide8.xml"/><Relationship Id="rId17" Type="http://schemas.openxmlformats.org/officeDocument/2006/relationships/image" Target="../media/image13.jpg"/><Relationship Id="rId2" Type="http://schemas.openxmlformats.org/officeDocument/2006/relationships/slide" Target="slide1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0.jpg"/><Relationship Id="rId5" Type="http://schemas.openxmlformats.org/officeDocument/2006/relationships/image" Target="../media/image7.jpg"/><Relationship Id="rId15" Type="http://schemas.openxmlformats.org/officeDocument/2006/relationships/image" Target="../media/image12.jpg"/><Relationship Id="rId10" Type="http://schemas.openxmlformats.org/officeDocument/2006/relationships/slide" Target="slide7.xml"/><Relationship Id="rId19" Type="http://schemas.openxmlformats.org/officeDocument/2006/relationships/image" Target="../media/image14.jpg"/><Relationship Id="rId4" Type="http://schemas.openxmlformats.org/officeDocument/2006/relationships/slide" Target="slide4.xml"/><Relationship Id="rId9" Type="http://schemas.openxmlformats.org/officeDocument/2006/relationships/image" Target="../media/image9.jp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jpg"/><Relationship Id="rId1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image" Target="../media/image8.jpg"/><Relationship Id="rId12" Type="http://schemas.openxmlformats.org/officeDocument/2006/relationships/slide" Target="slide8.xml"/><Relationship Id="rId17" Type="http://schemas.openxmlformats.org/officeDocument/2006/relationships/image" Target="../media/image13.jpg"/><Relationship Id="rId2" Type="http://schemas.openxmlformats.org/officeDocument/2006/relationships/image" Target="../media/image7.jp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0.jpg"/><Relationship Id="rId5" Type="http://schemas.openxmlformats.org/officeDocument/2006/relationships/slide" Target="slide4.xml"/><Relationship Id="rId15" Type="http://schemas.openxmlformats.org/officeDocument/2006/relationships/image" Target="../media/image12.jpg"/><Relationship Id="rId10" Type="http://schemas.openxmlformats.org/officeDocument/2006/relationships/slide" Target="slide7.xml"/><Relationship Id="rId19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image" Target="../media/image9.jp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slide" Target="slide8.xml"/><Relationship Id="rId18" Type="http://schemas.openxmlformats.org/officeDocument/2006/relationships/image" Target="../media/image13.jp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g"/><Relationship Id="rId17" Type="http://schemas.openxmlformats.org/officeDocument/2006/relationships/slide" Target="slide10.xml"/><Relationship Id="rId2" Type="http://schemas.openxmlformats.org/officeDocument/2006/relationships/image" Target="../media/image15.jpeg"/><Relationship Id="rId16" Type="http://schemas.openxmlformats.org/officeDocument/2006/relationships/image" Target="../media/image12.jpg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g"/><Relationship Id="rId19" Type="http://schemas.openxmlformats.org/officeDocument/2006/relationships/slide" Target="slide11.xml"/><Relationship Id="rId4" Type="http://schemas.openxmlformats.org/officeDocument/2006/relationships/image" Target="../media/image6.jpg"/><Relationship Id="rId9" Type="http://schemas.openxmlformats.org/officeDocument/2006/relationships/slide" Target="slide6.xml"/><Relationship Id="rId1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1.jpg"/><Relationship Id="rId1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slide" Target="slide8.xml"/><Relationship Id="rId17" Type="http://schemas.openxmlformats.org/officeDocument/2006/relationships/image" Target="../media/image13.jpg"/><Relationship Id="rId2" Type="http://schemas.openxmlformats.org/officeDocument/2006/relationships/image" Target="../media/image9.jp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0.jpg"/><Relationship Id="rId5" Type="http://schemas.openxmlformats.org/officeDocument/2006/relationships/slide" Target="slide4.xml"/><Relationship Id="rId15" Type="http://schemas.openxmlformats.org/officeDocument/2006/relationships/image" Target="../media/image12.jpg"/><Relationship Id="rId10" Type="http://schemas.openxmlformats.org/officeDocument/2006/relationships/slide" Target="slide7.xml"/><Relationship Id="rId19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1.jpg"/><Relationship Id="rId1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slide" Target="slide8.xml"/><Relationship Id="rId17" Type="http://schemas.openxmlformats.org/officeDocument/2006/relationships/image" Target="../media/image13.jpg"/><Relationship Id="rId2" Type="http://schemas.openxmlformats.org/officeDocument/2006/relationships/image" Target="../media/image10.jp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image" Target="../media/image12.jpg"/><Relationship Id="rId10" Type="http://schemas.openxmlformats.org/officeDocument/2006/relationships/image" Target="../media/image9.jpg"/><Relationship Id="rId19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g"/><Relationship Id="rId17" Type="http://schemas.openxmlformats.org/officeDocument/2006/relationships/image" Target="../media/image13.jpg"/><Relationship Id="rId2" Type="http://schemas.openxmlformats.org/officeDocument/2006/relationships/image" Target="../media/image11.jp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image" Target="../media/image12.jpg"/><Relationship Id="rId10" Type="http://schemas.openxmlformats.org/officeDocument/2006/relationships/image" Target="../media/image9.jpg"/><Relationship Id="rId19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g"/><Relationship Id="rId17" Type="http://schemas.openxmlformats.org/officeDocument/2006/relationships/image" Target="../media/image13.jpg"/><Relationship Id="rId2" Type="http://schemas.openxmlformats.org/officeDocument/2006/relationships/image" Target="../media/image12.jpg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g"/><Relationship Id="rId19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slide" Target="slide6.xml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130425"/>
            <a:ext cx="6262464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Поэтапное рисование осеннего пейзажа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1720" y="5035624"/>
            <a:ext cx="5072608" cy="1489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</a:t>
            </a:r>
            <a:r>
              <a:rPr lang="ru-RU" sz="2600" b="1" dirty="0" smtClean="0">
                <a:solidFill>
                  <a:schemeClr val="tx1"/>
                </a:solidFill>
              </a:rPr>
              <a:t>дготовила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 Ерофеева Е. А., учитель начальных классов</a:t>
            </a:r>
            <a:endParaRPr lang="ru-RU" sz="2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6165304"/>
            <a:ext cx="792088" cy="36004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5184576" cy="23244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" b="100000" l="0" r="99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926" y="3423804"/>
            <a:ext cx="3203848" cy="310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5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72727"/>
            <a:ext cx="5472608" cy="4701815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5" name="Рисунок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6" name="Рисунок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7" name="Рисунок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18" name="Рисунок 1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19" name="Рисунок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0" name="Рисунок 1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1" name="Рисунок 2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" y="928648"/>
            <a:ext cx="5544616" cy="4823983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5" name="Рисунок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16" name="Рисунок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17" name="Рисунок 1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18" name="Рисунок 1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19" name="Рисунок 1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5904656" cy="4764769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0" name="Рисунок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11" name="Рисунок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15" name="Рисунок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16" name="Рисунок 1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17" name="Рисунок 1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18" name="Управляющая кнопка: домой 17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http://media-cache-ec0.pinimg.com/736x/bb/e7/6a/bbe76ae8f6ed7d19e977f35a537d1399.jpg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http://img-fotki.yandex.ru/get/9554/102699435.965/0_ac519_3fabaeb2_XL.png</a:t>
            </a:r>
            <a:r>
              <a:rPr lang="ru-RU" sz="1800" dirty="0"/>
              <a:t> краски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http://goppt.ru/assets/cache/images/assets/files/78/532x399-slajd2.f5e.jpg</a:t>
            </a:r>
            <a:r>
              <a:rPr lang="ru-RU" sz="1800" dirty="0"/>
              <a:t> фон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https://deti-online.com/stihi/osen</a:t>
            </a:r>
            <a:r>
              <a:rPr lang="en-US" sz="1800" dirty="0" smtClean="0">
                <a:hlinkClick r:id="rId5"/>
              </a:rPr>
              <a:t>/</a:t>
            </a:r>
            <a:r>
              <a:rPr lang="ru-RU" sz="1800" dirty="0" smtClean="0"/>
              <a:t> стих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img00.deviantart.net/02f5/i/2015/205/1/2/autumn_png_by_vanessarebelangel-d92nudp.png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parnasse.ru/upload/comments/86050b8ac334dd382902517dd667c3a2.jpg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zavoryeva.dou20.edumsko.ru/uploads/3000/10562/persona/folders/105154963_ROS.jpg?1480723313995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93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312" y="332657"/>
            <a:ext cx="5482952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Ходит осень в нашем парке,</a:t>
            </a:r>
            <a:br>
              <a:rPr lang="ru-RU" dirty="0"/>
            </a:br>
            <a:r>
              <a:rPr lang="ru-RU" dirty="0"/>
              <a:t>Дарит осень всем подарки:</a:t>
            </a:r>
            <a:br>
              <a:rPr lang="ru-RU" dirty="0"/>
            </a:br>
            <a:r>
              <a:rPr lang="ru-RU" dirty="0"/>
              <a:t>Фартук розовый — осинке,</a:t>
            </a:r>
            <a:br>
              <a:rPr lang="ru-RU" dirty="0"/>
            </a:br>
            <a:r>
              <a:rPr lang="ru-RU" dirty="0"/>
              <a:t>Бусы красные — рябинке,</a:t>
            </a:r>
            <a:br>
              <a:rPr lang="ru-RU" dirty="0"/>
            </a:br>
            <a:r>
              <a:rPr lang="ru-RU" dirty="0"/>
              <a:t>Зонтик жёлтый — тополям,</a:t>
            </a:r>
            <a:br>
              <a:rPr lang="ru-RU" dirty="0"/>
            </a:br>
            <a:r>
              <a:rPr lang="ru-RU" dirty="0"/>
              <a:t>Фрукты осень дарит нам.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6165304"/>
            <a:ext cx="792088" cy="36004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6833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2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9" name="Рисунок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10" name="Рисунок 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11" name="Рисунок 1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12" name="Рисунок 1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5214"/>
            <a:ext cx="5607085" cy="3938002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26" y="1319601"/>
            <a:ext cx="5411409" cy="4173566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5530"/>
            <a:ext cx="5616624" cy="4371702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8" y="1052737"/>
            <a:ext cx="5489554" cy="4519744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5472608" cy="4392488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7" y="1268761"/>
            <a:ext cx="5663335" cy="4320480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Поэтапное рисование верблю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Нарисуем рыбку</Template>
  <TotalTime>23</TotalTime>
  <Words>46</Words>
  <Application>Microsoft Office PowerPoint</Application>
  <PresentationFormat>Экран (4:3)</PresentationFormat>
  <Paragraphs>12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Поэтапное рисование верблюда</vt:lpstr>
      <vt:lpstr>Поэтапное рисование осеннего пейзажа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Поэтапное рисование осеннего пейзажа</dc:title>
  <dc:creator>Ольга</dc:creator>
  <cp:lastModifiedBy>Ванда</cp:lastModifiedBy>
  <cp:revision>25</cp:revision>
  <dcterms:created xsi:type="dcterms:W3CDTF">2017-04-29T12:18:11Z</dcterms:created>
  <dcterms:modified xsi:type="dcterms:W3CDTF">2020-11-02T08:37:45Z</dcterms:modified>
</cp:coreProperties>
</file>