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1" r:id="rId7"/>
    <p:sldId id="299" r:id="rId8"/>
    <p:sldId id="276" r:id="rId9"/>
    <p:sldId id="301" r:id="rId10"/>
    <p:sldId id="302" r:id="rId11"/>
    <p:sldId id="303" r:id="rId12"/>
    <p:sldId id="304" r:id="rId13"/>
    <p:sldId id="295" r:id="rId14"/>
    <p:sldId id="296" r:id="rId15"/>
    <p:sldId id="298" r:id="rId1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02" y="-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02766" y="873378"/>
            <a:ext cx="9586467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2466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8262"/>
            <a:ext cx="1155700" cy="115093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56392" y="0"/>
            <a:ext cx="1435607" cy="142798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373626" y="177800"/>
            <a:ext cx="3543300" cy="922655"/>
          </a:xfrm>
          <a:custGeom>
            <a:avLst/>
            <a:gdLst/>
            <a:ahLst/>
            <a:cxnLst/>
            <a:rect l="l" t="t" r="r" b="b"/>
            <a:pathLst>
              <a:path w="3543300" h="922655">
                <a:moveTo>
                  <a:pt x="3389503" y="0"/>
                </a:moveTo>
                <a:lnTo>
                  <a:pt x="153670" y="0"/>
                </a:lnTo>
                <a:lnTo>
                  <a:pt x="105062" y="7837"/>
                </a:lnTo>
                <a:lnTo>
                  <a:pt x="62874" y="29659"/>
                </a:lnTo>
                <a:lnTo>
                  <a:pt x="29622" y="62929"/>
                </a:lnTo>
                <a:lnTo>
                  <a:pt x="7825" y="105111"/>
                </a:lnTo>
                <a:lnTo>
                  <a:pt x="0" y="153670"/>
                </a:lnTo>
                <a:lnTo>
                  <a:pt x="0" y="768603"/>
                </a:lnTo>
                <a:lnTo>
                  <a:pt x="7825" y="817224"/>
                </a:lnTo>
                <a:lnTo>
                  <a:pt x="29622" y="859444"/>
                </a:lnTo>
                <a:lnTo>
                  <a:pt x="62874" y="892733"/>
                </a:lnTo>
                <a:lnTo>
                  <a:pt x="105062" y="914562"/>
                </a:lnTo>
                <a:lnTo>
                  <a:pt x="153670" y="922401"/>
                </a:lnTo>
                <a:lnTo>
                  <a:pt x="3389503" y="922401"/>
                </a:lnTo>
                <a:lnTo>
                  <a:pt x="3438123" y="914562"/>
                </a:lnTo>
                <a:lnTo>
                  <a:pt x="3480343" y="892733"/>
                </a:lnTo>
                <a:lnTo>
                  <a:pt x="3513632" y="859444"/>
                </a:lnTo>
                <a:lnTo>
                  <a:pt x="3535461" y="817224"/>
                </a:lnTo>
                <a:lnTo>
                  <a:pt x="3543300" y="768603"/>
                </a:lnTo>
                <a:lnTo>
                  <a:pt x="3543300" y="153670"/>
                </a:lnTo>
                <a:lnTo>
                  <a:pt x="3535461" y="105111"/>
                </a:lnTo>
                <a:lnTo>
                  <a:pt x="3513632" y="62929"/>
                </a:lnTo>
                <a:lnTo>
                  <a:pt x="3480343" y="29659"/>
                </a:lnTo>
                <a:lnTo>
                  <a:pt x="3438123" y="7837"/>
                </a:lnTo>
                <a:lnTo>
                  <a:pt x="3389503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373626" y="177800"/>
            <a:ext cx="3543300" cy="922655"/>
          </a:xfrm>
          <a:custGeom>
            <a:avLst/>
            <a:gdLst/>
            <a:ahLst/>
            <a:cxnLst/>
            <a:rect l="l" t="t" r="r" b="b"/>
            <a:pathLst>
              <a:path w="3543300" h="922655">
                <a:moveTo>
                  <a:pt x="0" y="153670"/>
                </a:moveTo>
                <a:lnTo>
                  <a:pt x="7825" y="105111"/>
                </a:lnTo>
                <a:lnTo>
                  <a:pt x="29622" y="62929"/>
                </a:lnTo>
                <a:lnTo>
                  <a:pt x="62874" y="29659"/>
                </a:lnTo>
                <a:lnTo>
                  <a:pt x="105062" y="7837"/>
                </a:lnTo>
                <a:lnTo>
                  <a:pt x="153670" y="0"/>
                </a:lnTo>
                <a:lnTo>
                  <a:pt x="3389503" y="0"/>
                </a:lnTo>
                <a:lnTo>
                  <a:pt x="3438123" y="7837"/>
                </a:lnTo>
                <a:lnTo>
                  <a:pt x="3480343" y="29659"/>
                </a:lnTo>
                <a:lnTo>
                  <a:pt x="3513632" y="62929"/>
                </a:lnTo>
                <a:lnTo>
                  <a:pt x="3535461" y="105111"/>
                </a:lnTo>
                <a:lnTo>
                  <a:pt x="3543300" y="153670"/>
                </a:lnTo>
                <a:lnTo>
                  <a:pt x="3543300" y="768603"/>
                </a:lnTo>
                <a:lnTo>
                  <a:pt x="3535461" y="817224"/>
                </a:lnTo>
                <a:lnTo>
                  <a:pt x="3513632" y="859444"/>
                </a:lnTo>
                <a:lnTo>
                  <a:pt x="3480343" y="892733"/>
                </a:lnTo>
                <a:lnTo>
                  <a:pt x="3438123" y="914562"/>
                </a:lnTo>
                <a:lnTo>
                  <a:pt x="3389503" y="922401"/>
                </a:lnTo>
                <a:lnTo>
                  <a:pt x="153670" y="922401"/>
                </a:lnTo>
                <a:lnTo>
                  <a:pt x="105062" y="914562"/>
                </a:lnTo>
                <a:lnTo>
                  <a:pt x="62874" y="892733"/>
                </a:lnTo>
                <a:lnTo>
                  <a:pt x="29622" y="859444"/>
                </a:lnTo>
                <a:lnTo>
                  <a:pt x="7825" y="817224"/>
                </a:lnTo>
                <a:lnTo>
                  <a:pt x="0" y="768603"/>
                </a:lnTo>
                <a:lnTo>
                  <a:pt x="0" y="153670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7201" y="193928"/>
            <a:ext cx="4657597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42076" y="2405126"/>
            <a:ext cx="5739130" cy="4206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u9krsk.ru/images/19-20/doc/Programma_Azy_finansovoy_gramotnosti_33l.pdf" TargetMode="External"/><Relationship Id="rId2" Type="http://schemas.openxmlformats.org/officeDocument/2006/relationships/hyperlink" Target="https://dou9krsk.ru/images/19-20/innov-dejat/metodicheskie_rekomendacii_minprosveshcheniya_rf_fg_do_21_03_19_red_versiya_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8" y="-28903"/>
            <a:ext cx="12192000" cy="68579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39043" y="126492"/>
            <a:ext cx="1552955" cy="154533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915792" y="1348232"/>
            <a:ext cx="6061075" cy="39138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55"/>
              </a:lnSpc>
              <a:spcBef>
                <a:spcPts val="100"/>
              </a:spcBef>
            </a:pPr>
            <a:r>
              <a:rPr lang="ru-RU" b="1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МКОУ «КСОШ №2»</a:t>
            </a:r>
            <a:endParaRPr sz="18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 dirty="0" smtClean="0">
              <a:latin typeface="Times New Roman"/>
              <a:cs typeface="Times New Roman"/>
            </a:endParaRPr>
          </a:p>
          <a:p>
            <a:pPr marL="12700" marR="5080" indent="-3810" algn="ctr">
              <a:lnSpc>
                <a:spcPct val="100000"/>
              </a:lnSpc>
              <a:tabLst>
                <a:tab pos="2550160" algn="l"/>
              </a:tabLst>
            </a:pPr>
            <a:r>
              <a:rPr lang="ru-RU" sz="3200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Формирование основ финансовой грамотности у детей старшего дошкольного возраста</a:t>
            </a:r>
            <a:endParaRPr lang="ru-RU" sz="3200" dirty="0">
              <a:latin typeface="Times New Roman"/>
              <a:cs typeface="Times New Roman"/>
            </a:endParaRPr>
          </a:p>
          <a:p>
            <a:pPr marL="12700" marR="5080" indent="-3810" algn="ctr">
              <a:lnSpc>
                <a:spcPct val="100000"/>
              </a:lnSpc>
              <a:tabLst>
                <a:tab pos="2550160" algn="l"/>
              </a:tabLst>
            </a:pPr>
            <a:endParaRPr lang="ru-RU" sz="32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2700" marR="5080" indent="-3810" algn="ctr">
              <a:lnSpc>
                <a:spcPct val="100000"/>
              </a:lnSpc>
              <a:tabLst>
                <a:tab pos="2550160" algn="l"/>
              </a:tabLst>
            </a:pPr>
            <a:r>
              <a:rPr lang="ru-RU" sz="2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Воспитатель: Прошина Анна Вячеславовна</a:t>
            </a:r>
            <a:endParaRPr sz="20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2282825"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2310130" marR="1818639" indent="-300355">
              <a:lnSpc>
                <a:spcPct val="100000"/>
              </a:lnSpc>
            </a:pPr>
            <a:r>
              <a:rPr lang="ru-RU" b="1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п. Куркино, 2021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41307" y="3645406"/>
            <a:ext cx="3250692" cy="3212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38200" y="380999"/>
            <a:ext cx="3276600" cy="1137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ЭКСКУРСИИ 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4572000" y="2743200"/>
            <a:ext cx="3124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НАБЛЮДЕНИЯ</a:t>
            </a:r>
            <a:endParaRPr lang="ru-RU" sz="2000" dirty="0"/>
          </a:p>
        </p:txBody>
      </p:sp>
      <p:pic>
        <p:nvPicPr>
          <p:cNvPr id="2050" name="Picture 2" descr="C:\Users\Дмитрий.Proshin-PC\Desktop\IMG_19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191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8458200" y="380999"/>
            <a:ext cx="3276600" cy="1137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ЭКСПЕРИМЕНТЫ</a:t>
            </a:r>
            <a:endParaRPr lang="ru-RU" sz="2000" dirty="0"/>
          </a:p>
        </p:txBody>
      </p:sp>
      <p:pic>
        <p:nvPicPr>
          <p:cNvPr id="2051" name="Picture 3" descr="C:\Users\Дмитрий.Proshin-PC\Desktop\160___03\IMG_19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1600200"/>
            <a:ext cx="4114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989990"/>
            <a:ext cx="3848100" cy="28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04800" y="228600"/>
            <a:ext cx="3429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МИНИ-СПЕКТАКЛИ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7315200" y="1295400"/>
            <a:ext cx="3657600" cy="13098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ПРОЕКТНАЯ ДЕЯТЕЛЬНОСТЬ</a:t>
            </a:r>
            <a:endParaRPr lang="ru-RU" sz="2000" dirty="0"/>
          </a:p>
        </p:txBody>
      </p:sp>
      <p:pic>
        <p:nvPicPr>
          <p:cNvPr id="3074" name="Picture 2" descr="C:\Users\Дмитрий.Proshin-PC\Desktop\160___03\IMG_19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0124"/>
            <a:ext cx="4229100" cy="356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митрий.Proshin-PC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05252"/>
            <a:ext cx="3886200" cy="333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митрий.Proshin-PC\Desktop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200400"/>
            <a:ext cx="3962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9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Дмитрий.Proshin-PC\Desktop\160___03\IMG_2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31" y="1405759"/>
            <a:ext cx="4298731" cy="339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митрий.Proshin-PC\Desktop\IMG_19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608" y="3657600"/>
            <a:ext cx="381788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883" y="152400"/>
            <a:ext cx="4114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ИНТЕРАКТИВНЫЕ ИГРЫ</a:t>
            </a:r>
          </a:p>
        </p:txBody>
      </p:sp>
      <p:sp>
        <p:nvSpPr>
          <p:cNvPr id="8" name="Овал 7"/>
          <p:cNvSpPr/>
          <p:nvPr/>
        </p:nvSpPr>
        <p:spPr>
          <a:xfrm>
            <a:off x="6781800" y="1326931"/>
            <a:ext cx="4114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ТВОРЧЕСКИЕ МАСТЕРСКИЕ</a:t>
            </a:r>
            <a:endParaRPr lang="ru-RU" dirty="0"/>
          </a:p>
        </p:txBody>
      </p:sp>
      <p:pic>
        <p:nvPicPr>
          <p:cNvPr id="9" name="Picture 3" descr="C:\Users\Дмитрий.Proshin-PC\Desktop\160___03\IMG_2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167" y="2667000"/>
            <a:ext cx="4004441" cy="327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9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5133975" y="0"/>
            <a:ext cx="7058025" cy="2813050"/>
            <a:chOff x="5133975" y="0"/>
            <a:chExt cx="7058025" cy="28130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56391" y="0"/>
              <a:ext cx="1435607" cy="14279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40325" y="1076325"/>
              <a:ext cx="5958205" cy="1730375"/>
            </a:xfrm>
            <a:custGeom>
              <a:avLst/>
              <a:gdLst/>
              <a:ahLst/>
              <a:cxnLst/>
              <a:rect l="l" t="t" r="r" b="b"/>
              <a:pathLst>
                <a:path w="5958205" h="1730375">
                  <a:moveTo>
                    <a:pt x="5669533" y="0"/>
                  </a:moveTo>
                  <a:lnTo>
                    <a:pt x="288416" y="0"/>
                  </a:lnTo>
                  <a:lnTo>
                    <a:pt x="241641" y="3775"/>
                  </a:lnTo>
                  <a:lnTo>
                    <a:pt x="197266" y="14706"/>
                  </a:lnTo>
                  <a:lnTo>
                    <a:pt x="155886" y="32198"/>
                  </a:lnTo>
                  <a:lnTo>
                    <a:pt x="118094" y="55656"/>
                  </a:lnTo>
                  <a:lnTo>
                    <a:pt x="84486" y="84486"/>
                  </a:lnTo>
                  <a:lnTo>
                    <a:pt x="55656" y="118094"/>
                  </a:lnTo>
                  <a:lnTo>
                    <a:pt x="32198" y="155886"/>
                  </a:lnTo>
                  <a:lnTo>
                    <a:pt x="14706" y="197266"/>
                  </a:lnTo>
                  <a:lnTo>
                    <a:pt x="3775" y="241641"/>
                  </a:lnTo>
                  <a:lnTo>
                    <a:pt x="0" y="288416"/>
                  </a:lnTo>
                  <a:lnTo>
                    <a:pt x="0" y="1441958"/>
                  </a:lnTo>
                  <a:lnTo>
                    <a:pt x="3775" y="1488733"/>
                  </a:lnTo>
                  <a:lnTo>
                    <a:pt x="14706" y="1533108"/>
                  </a:lnTo>
                  <a:lnTo>
                    <a:pt x="32198" y="1574488"/>
                  </a:lnTo>
                  <a:lnTo>
                    <a:pt x="55656" y="1612280"/>
                  </a:lnTo>
                  <a:lnTo>
                    <a:pt x="84486" y="1645888"/>
                  </a:lnTo>
                  <a:lnTo>
                    <a:pt x="118094" y="1674718"/>
                  </a:lnTo>
                  <a:lnTo>
                    <a:pt x="155886" y="1698176"/>
                  </a:lnTo>
                  <a:lnTo>
                    <a:pt x="197266" y="1715668"/>
                  </a:lnTo>
                  <a:lnTo>
                    <a:pt x="241641" y="1726599"/>
                  </a:lnTo>
                  <a:lnTo>
                    <a:pt x="288416" y="1730375"/>
                  </a:lnTo>
                  <a:lnTo>
                    <a:pt x="5669533" y="1730375"/>
                  </a:lnTo>
                  <a:lnTo>
                    <a:pt x="5716309" y="1726599"/>
                  </a:lnTo>
                  <a:lnTo>
                    <a:pt x="5760684" y="1715668"/>
                  </a:lnTo>
                  <a:lnTo>
                    <a:pt x="5802064" y="1698176"/>
                  </a:lnTo>
                  <a:lnTo>
                    <a:pt x="5839856" y="1674718"/>
                  </a:lnTo>
                  <a:lnTo>
                    <a:pt x="5873464" y="1645888"/>
                  </a:lnTo>
                  <a:lnTo>
                    <a:pt x="5902294" y="1612280"/>
                  </a:lnTo>
                  <a:lnTo>
                    <a:pt x="5925752" y="1574488"/>
                  </a:lnTo>
                  <a:lnTo>
                    <a:pt x="5943244" y="1533108"/>
                  </a:lnTo>
                  <a:lnTo>
                    <a:pt x="5954175" y="1488733"/>
                  </a:lnTo>
                  <a:lnTo>
                    <a:pt x="5957951" y="1441958"/>
                  </a:lnTo>
                  <a:lnTo>
                    <a:pt x="5957951" y="288416"/>
                  </a:lnTo>
                  <a:lnTo>
                    <a:pt x="5954175" y="241641"/>
                  </a:lnTo>
                  <a:lnTo>
                    <a:pt x="5943244" y="197266"/>
                  </a:lnTo>
                  <a:lnTo>
                    <a:pt x="5925752" y="155886"/>
                  </a:lnTo>
                  <a:lnTo>
                    <a:pt x="5902294" y="118094"/>
                  </a:lnTo>
                  <a:lnTo>
                    <a:pt x="5873464" y="84486"/>
                  </a:lnTo>
                  <a:lnTo>
                    <a:pt x="5839856" y="55656"/>
                  </a:lnTo>
                  <a:lnTo>
                    <a:pt x="5802064" y="32198"/>
                  </a:lnTo>
                  <a:lnTo>
                    <a:pt x="5760684" y="14706"/>
                  </a:lnTo>
                  <a:lnTo>
                    <a:pt x="5716309" y="3775"/>
                  </a:lnTo>
                  <a:lnTo>
                    <a:pt x="5669533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40325" y="1076325"/>
              <a:ext cx="5958205" cy="1730375"/>
            </a:xfrm>
            <a:custGeom>
              <a:avLst/>
              <a:gdLst/>
              <a:ahLst/>
              <a:cxnLst/>
              <a:rect l="l" t="t" r="r" b="b"/>
              <a:pathLst>
                <a:path w="5958205" h="1730375">
                  <a:moveTo>
                    <a:pt x="0" y="288416"/>
                  </a:moveTo>
                  <a:lnTo>
                    <a:pt x="3775" y="241641"/>
                  </a:lnTo>
                  <a:lnTo>
                    <a:pt x="14706" y="197266"/>
                  </a:lnTo>
                  <a:lnTo>
                    <a:pt x="32198" y="155886"/>
                  </a:lnTo>
                  <a:lnTo>
                    <a:pt x="55656" y="118094"/>
                  </a:lnTo>
                  <a:lnTo>
                    <a:pt x="84486" y="84486"/>
                  </a:lnTo>
                  <a:lnTo>
                    <a:pt x="118094" y="55656"/>
                  </a:lnTo>
                  <a:lnTo>
                    <a:pt x="155886" y="32198"/>
                  </a:lnTo>
                  <a:lnTo>
                    <a:pt x="197266" y="14706"/>
                  </a:lnTo>
                  <a:lnTo>
                    <a:pt x="241641" y="3775"/>
                  </a:lnTo>
                  <a:lnTo>
                    <a:pt x="288416" y="0"/>
                  </a:lnTo>
                  <a:lnTo>
                    <a:pt x="5669533" y="0"/>
                  </a:lnTo>
                  <a:lnTo>
                    <a:pt x="5716309" y="3775"/>
                  </a:lnTo>
                  <a:lnTo>
                    <a:pt x="5760684" y="14706"/>
                  </a:lnTo>
                  <a:lnTo>
                    <a:pt x="5802064" y="32198"/>
                  </a:lnTo>
                  <a:lnTo>
                    <a:pt x="5839856" y="55656"/>
                  </a:lnTo>
                  <a:lnTo>
                    <a:pt x="5873464" y="84486"/>
                  </a:lnTo>
                  <a:lnTo>
                    <a:pt x="5902294" y="118094"/>
                  </a:lnTo>
                  <a:lnTo>
                    <a:pt x="5925752" y="155886"/>
                  </a:lnTo>
                  <a:lnTo>
                    <a:pt x="5943244" y="197266"/>
                  </a:lnTo>
                  <a:lnTo>
                    <a:pt x="5954175" y="241641"/>
                  </a:lnTo>
                  <a:lnTo>
                    <a:pt x="5957951" y="288416"/>
                  </a:lnTo>
                  <a:lnTo>
                    <a:pt x="5957951" y="1441958"/>
                  </a:lnTo>
                  <a:lnTo>
                    <a:pt x="5954175" y="1488733"/>
                  </a:lnTo>
                  <a:lnTo>
                    <a:pt x="5943244" y="1533108"/>
                  </a:lnTo>
                  <a:lnTo>
                    <a:pt x="5925752" y="1574488"/>
                  </a:lnTo>
                  <a:lnTo>
                    <a:pt x="5902294" y="1612280"/>
                  </a:lnTo>
                  <a:lnTo>
                    <a:pt x="5873464" y="1645888"/>
                  </a:lnTo>
                  <a:lnTo>
                    <a:pt x="5839856" y="1674718"/>
                  </a:lnTo>
                  <a:lnTo>
                    <a:pt x="5802064" y="1698176"/>
                  </a:lnTo>
                  <a:lnTo>
                    <a:pt x="5760684" y="1715668"/>
                  </a:lnTo>
                  <a:lnTo>
                    <a:pt x="5716309" y="1726599"/>
                  </a:lnTo>
                  <a:lnTo>
                    <a:pt x="5669533" y="1730375"/>
                  </a:lnTo>
                  <a:lnTo>
                    <a:pt x="288416" y="1730375"/>
                  </a:lnTo>
                  <a:lnTo>
                    <a:pt x="241641" y="1726599"/>
                  </a:lnTo>
                  <a:lnTo>
                    <a:pt x="197266" y="1715668"/>
                  </a:lnTo>
                  <a:lnTo>
                    <a:pt x="155886" y="1698176"/>
                  </a:lnTo>
                  <a:lnTo>
                    <a:pt x="118094" y="1674718"/>
                  </a:lnTo>
                  <a:lnTo>
                    <a:pt x="84486" y="1645888"/>
                  </a:lnTo>
                  <a:lnTo>
                    <a:pt x="55656" y="1612280"/>
                  </a:lnTo>
                  <a:lnTo>
                    <a:pt x="32198" y="1574488"/>
                  </a:lnTo>
                  <a:lnTo>
                    <a:pt x="14706" y="1533108"/>
                  </a:lnTo>
                  <a:lnTo>
                    <a:pt x="3775" y="1488733"/>
                  </a:lnTo>
                  <a:lnTo>
                    <a:pt x="0" y="1441958"/>
                  </a:lnTo>
                  <a:lnTo>
                    <a:pt x="0" y="2884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40765" y="1449781"/>
            <a:ext cx="39084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наличие</a:t>
            </a:r>
            <a:r>
              <a:rPr lang="ru-RU"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у детей</a:t>
            </a:r>
            <a:r>
              <a:rPr sz="2400" b="1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знаний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и</a:t>
            </a: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lang="ru-RU"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</a:t>
            </a:r>
            <a:r>
              <a:rPr sz="2400" b="1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редставлений</a:t>
            </a:r>
            <a:r>
              <a:rPr lang="ru-RU" sz="24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об</a:t>
            </a:r>
            <a:r>
              <a:rPr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 err="1">
                <a:solidFill>
                  <a:srgbClr val="FF0000"/>
                </a:solidFill>
                <a:latin typeface="Times New Roman"/>
                <a:cs typeface="Times New Roman"/>
              </a:rPr>
              <a:t>экономической</a:t>
            </a:r>
            <a:r>
              <a:rPr sz="24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жизни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8268" y="3153536"/>
            <a:ext cx="3203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экономические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умения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0765" y="5527344"/>
            <a:ext cx="39731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нравственно-экономические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качества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личности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67176" y="271525"/>
            <a:ext cx="5383530" cy="582930"/>
            <a:chOff x="3567176" y="271525"/>
            <a:chExt cx="5383530" cy="582930"/>
          </a:xfrm>
        </p:grpSpPr>
        <p:sp>
          <p:nvSpPr>
            <p:cNvPr id="11" name="object 11"/>
            <p:cNvSpPr/>
            <p:nvPr/>
          </p:nvSpPr>
          <p:spPr>
            <a:xfrm>
              <a:off x="3573526" y="277875"/>
              <a:ext cx="5370830" cy="570230"/>
            </a:xfrm>
            <a:custGeom>
              <a:avLst/>
              <a:gdLst/>
              <a:ahLst/>
              <a:cxnLst/>
              <a:rect l="l" t="t" r="r" b="b"/>
              <a:pathLst>
                <a:path w="5370830" h="570230">
                  <a:moveTo>
                    <a:pt x="5275453" y="0"/>
                  </a:moveTo>
                  <a:lnTo>
                    <a:pt x="94869" y="0"/>
                  </a:lnTo>
                  <a:lnTo>
                    <a:pt x="57917" y="7447"/>
                  </a:lnTo>
                  <a:lnTo>
                    <a:pt x="27765" y="27765"/>
                  </a:lnTo>
                  <a:lnTo>
                    <a:pt x="7447" y="57917"/>
                  </a:lnTo>
                  <a:lnTo>
                    <a:pt x="0" y="94869"/>
                  </a:lnTo>
                  <a:lnTo>
                    <a:pt x="0" y="474852"/>
                  </a:lnTo>
                  <a:lnTo>
                    <a:pt x="7447" y="511823"/>
                  </a:lnTo>
                  <a:lnTo>
                    <a:pt x="27765" y="542020"/>
                  </a:lnTo>
                  <a:lnTo>
                    <a:pt x="57917" y="562381"/>
                  </a:lnTo>
                  <a:lnTo>
                    <a:pt x="94869" y="569849"/>
                  </a:lnTo>
                  <a:lnTo>
                    <a:pt x="5275453" y="569849"/>
                  </a:lnTo>
                  <a:lnTo>
                    <a:pt x="5312423" y="562381"/>
                  </a:lnTo>
                  <a:lnTo>
                    <a:pt x="5342620" y="542020"/>
                  </a:lnTo>
                  <a:lnTo>
                    <a:pt x="5362981" y="511823"/>
                  </a:lnTo>
                  <a:lnTo>
                    <a:pt x="5370449" y="474852"/>
                  </a:lnTo>
                  <a:lnTo>
                    <a:pt x="5370449" y="94869"/>
                  </a:lnTo>
                  <a:lnTo>
                    <a:pt x="5362981" y="57917"/>
                  </a:lnTo>
                  <a:lnTo>
                    <a:pt x="5342620" y="27765"/>
                  </a:lnTo>
                  <a:lnTo>
                    <a:pt x="5312423" y="7447"/>
                  </a:lnTo>
                  <a:lnTo>
                    <a:pt x="5275453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73526" y="277875"/>
              <a:ext cx="5370830" cy="570230"/>
            </a:xfrm>
            <a:custGeom>
              <a:avLst/>
              <a:gdLst/>
              <a:ahLst/>
              <a:cxnLst/>
              <a:rect l="l" t="t" r="r" b="b"/>
              <a:pathLst>
                <a:path w="5370830" h="570230">
                  <a:moveTo>
                    <a:pt x="0" y="94869"/>
                  </a:moveTo>
                  <a:lnTo>
                    <a:pt x="7447" y="57917"/>
                  </a:lnTo>
                  <a:lnTo>
                    <a:pt x="27765" y="27765"/>
                  </a:lnTo>
                  <a:lnTo>
                    <a:pt x="57917" y="7447"/>
                  </a:lnTo>
                  <a:lnTo>
                    <a:pt x="94869" y="0"/>
                  </a:lnTo>
                  <a:lnTo>
                    <a:pt x="5275453" y="0"/>
                  </a:lnTo>
                  <a:lnTo>
                    <a:pt x="5312423" y="7447"/>
                  </a:lnTo>
                  <a:lnTo>
                    <a:pt x="5342620" y="27765"/>
                  </a:lnTo>
                  <a:lnTo>
                    <a:pt x="5362981" y="57917"/>
                  </a:lnTo>
                  <a:lnTo>
                    <a:pt x="5370449" y="94869"/>
                  </a:lnTo>
                  <a:lnTo>
                    <a:pt x="5370449" y="474852"/>
                  </a:lnTo>
                  <a:lnTo>
                    <a:pt x="5362981" y="511823"/>
                  </a:lnTo>
                  <a:lnTo>
                    <a:pt x="5342620" y="542020"/>
                  </a:lnTo>
                  <a:lnTo>
                    <a:pt x="5312423" y="562381"/>
                  </a:lnTo>
                  <a:lnTo>
                    <a:pt x="5275453" y="569849"/>
                  </a:lnTo>
                  <a:lnTo>
                    <a:pt x="94869" y="569849"/>
                  </a:lnTo>
                  <a:lnTo>
                    <a:pt x="57917" y="562381"/>
                  </a:lnTo>
                  <a:lnTo>
                    <a:pt x="27765" y="542020"/>
                  </a:lnTo>
                  <a:lnTo>
                    <a:pt x="7447" y="511823"/>
                  </a:lnTo>
                  <a:lnTo>
                    <a:pt x="0" y="474852"/>
                  </a:lnTo>
                  <a:lnTo>
                    <a:pt x="0" y="9486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199382" y="292734"/>
            <a:ext cx="4117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/>
              <a:t>Индикаторы</a:t>
            </a:r>
            <a:r>
              <a:rPr sz="3200" spc="-90" dirty="0"/>
              <a:t> </a:t>
            </a:r>
            <a:r>
              <a:rPr sz="3200" spc="-15" dirty="0"/>
              <a:t>качества</a:t>
            </a:r>
            <a:endParaRPr sz="3200"/>
          </a:p>
        </p:txBody>
      </p:sp>
      <p:sp>
        <p:nvSpPr>
          <p:cNvPr id="14" name="object 14"/>
          <p:cNvSpPr txBox="1"/>
          <p:nvPr/>
        </p:nvSpPr>
        <p:spPr>
          <a:xfrm>
            <a:off x="5304282" y="1235709"/>
            <a:ext cx="562864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знание 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ребенком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потребностей 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семьи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представления </a:t>
            </a:r>
            <a:r>
              <a:rPr sz="1800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труде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родителей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представления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об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экономических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понятиях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проявление 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интереса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окружающим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явлениям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современного</a:t>
            </a:r>
            <a:r>
              <a:rPr sz="18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общества.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133975" y="2936875"/>
            <a:ext cx="5970905" cy="2282825"/>
            <a:chOff x="5133975" y="2936875"/>
            <a:chExt cx="5970905" cy="2282825"/>
          </a:xfrm>
        </p:grpSpPr>
        <p:sp>
          <p:nvSpPr>
            <p:cNvPr id="16" name="object 16"/>
            <p:cNvSpPr/>
            <p:nvPr/>
          </p:nvSpPr>
          <p:spPr>
            <a:xfrm>
              <a:off x="5140325" y="2943225"/>
              <a:ext cx="5958205" cy="2270125"/>
            </a:xfrm>
            <a:custGeom>
              <a:avLst/>
              <a:gdLst/>
              <a:ahLst/>
              <a:cxnLst/>
              <a:rect l="l" t="t" r="r" b="b"/>
              <a:pathLst>
                <a:path w="5958205" h="2270125">
                  <a:moveTo>
                    <a:pt x="5579491" y="0"/>
                  </a:moveTo>
                  <a:lnTo>
                    <a:pt x="378333" y="0"/>
                  </a:lnTo>
                  <a:lnTo>
                    <a:pt x="330882" y="2948"/>
                  </a:lnTo>
                  <a:lnTo>
                    <a:pt x="285188" y="11556"/>
                  </a:lnTo>
                  <a:lnTo>
                    <a:pt x="241606" y="25470"/>
                  </a:lnTo>
                  <a:lnTo>
                    <a:pt x="200491" y="44334"/>
                  </a:lnTo>
                  <a:lnTo>
                    <a:pt x="162197" y="67793"/>
                  </a:lnTo>
                  <a:lnTo>
                    <a:pt x="127080" y="95493"/>
                  </a:lnTo>
                  <a:lnTo>
                    <a:pt x="95493" y="127080"/>
                  </a:lnTo>
                  <a:lnTo>
                    <a:pt x="67793" y="162197"/>
                  </a:lnTo>
                  <a:lnTo>
                    <a:pt x="44334" y="200491"/>
                  </a:lnTo>
                  <a:lnTo>
                    <a:pt x="25470" y="241606"/>
                  </a:lnTo>
                  <a:lnTo>
                    <a:pt x="11556" y="285188"/>
                  </a:lnTo>
                  <a:lnTo>
                    <a:pt x="2948" y="330882"/>
                  </a:lnTo>
                  <a:lnTo>
                    <a:pt x="0" y="378333"/>
                  </a:lnTo>
                  <a:lnTo>
                    <a:pt x="0" y="1891792"/>
                  </a:lnTo>
                  <a:lnTo>
                    <a:pt x="2948" y="1939242"/>
                  </a:lnTo>
                  <a:lnTo>
                    <a:pt x="11556" y="1984936"/>
                  </a:lnTo>
                  <a:lnTo>
                    <a:pt x="25470" y="2028518"/>
                  </a:lnTo>
                  <a:lnTo>
                    <a:pt x="44334" y="2069633"/>
                  </a:lnTo>
                  <a:lnTo>
                    <a:pt x="67793" y="2107927"/>
                  </a:lnTo>
                  <a:lnTo>
                    <a:pt x="95493" y="2143044"/>
                  </a:lnTo>
                  <a:lnTo>
                    <a:pt x="127080" y="2174631"/>
                  </a:lnTo>
                  <a:lnTo>
                    <a:pt x="162197" y="2202331"/>
                  </a:lnTo>
                  <a:lnTo>
                    <a:pt x="200491" y="2225790"/>
                  </a:lnTo>
                  <a:lnTo>
                    <a:pt x="241606" y="2244654"/>
                  </a:lnTo>
                  <a:lnTo>
                    <a:pt x="285188" y="2258568"/>
                  </a:lnTo>
                  <a:lnTo>
                    <a:pt x="330882" y="2267176"/>
                  </a:lnTo>
                  <a:lnTo>
                    <a:pt x="378333" y="2270125"/>
                  </a:lnTo>
                  <a:lnTo>
                    <a:pt x="5579491" y="2270125"/>
                  </a:lnTo>
                  <a:lnTo>
                    <a:pt x="5626968" y="2267176"/>
                  </a:lnTo>
                  <a:lnTo>
                    <a:pt x="5672685" y="2258568"/>
                  </a:lnTo>
                  <a:lnTo>
                    <a:pt x="5716286" y="2244654"/>
                  </a:lnTo>
                  <a:lnTo>
                    <a:pt x="5757417" y="2225790"/>
                  </a:lnTo>
                  <a:lnTo>
                    <a:pt x="5795723" y="2202331"/>
                  </a:lnTo>
                  <a:lnTo>
                    <a:pt x="5830851" y="2174631"/>
                  </a:lnTo>
                  <a:lnTo>
                    <a:pt x="5862444" y="2143044"/>
                  </a:lnTo>
                  <a:lnTo>
                    <a:pt x="5890150" y="2107927"/>
                  </a:lnTo>
                  <a:lnTo>
                    <a:pt x="5913613" y="2069633"/>
                  </a:lnTo>
                  <a:lnTo>
                    <a:pt x="5932479" y="2028518"/>
                  </a:lnTo>
                  <a:lnTo>
                    <a:pt x="5946393" y="1984936"/>
                  </a:lnTo>
                  <a:lnTo>
                    <a:pt x="5955002" y="1939242"/>
                  </a:lnTo>
                  <a:lnTo>
                    <a:pt x="5957951" y="1891792"/>
                  </a:lnTo>
                  <a:lnTo>
                    <a:pt x="5957951" y="378333"/>
                  </a:lnTo>
                  <a:lnTo>
                    <a:pt x="5955002" y="330882"/>
                  </a:lnTo>
                  <a:lnTo>
                    <a:pt x="5946393" y="285188"/>
                  </a:lnTo>
                  <a:lnTo>
                    <a:pt x="5932479" y="241606"/>
                  </a:lnTo>
                  <a:lnTo>
                    <a:pt x="5913613" y="200491"/>
                  </a:lnTo>
                  <a:lnTo>
                    <a:pt x="5890150" y="162197"/>
                  </a:lnTo>
                  <a:lnTo>
                    <a:pt x="5862444" y="127080"/>
                  </a:lnTo>
                  <a:lnTo>
                    <a:pt x="5830851" y="95493"/>
                  </a:lnTo>
                  <a:lnTo>
                    <a:pt x="5795723" y="67793"/>
                  </a:lnTo>
                  <a:lnTo>
                    <a:pt x="5757417" y="44334"/>
                  </a:lnTo>
                  <a:lnTo>
                    <a:pt x="5716286" y="25470"/>
                  </a:lnTo>
                  <a:lnTo>
                    <a:pt x="5672685" y="11556"/>
                  </a:lnTo>
                  <a:lnTo>
                    <a:pt x="5626968" y="2948"/>
                  </a:lnTo>
                  <a:lnTo>
                    <a:pt x="5579491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40325" y="2943225"/>
              <a:ext cx="5958205" cy="2270125"/>
            </a:xfrm>
            <a:custGeom>
              <a:avLst/>
              <a:gdLst/>
              <a:ahLst/>
              <a:cxnLst/>
              <a:rect l="l" t="t" r="r" b="b"/>
              <a:pathLst>
                <a:path w="5958205" h="2270125">
                  <a:moveTo>
                    <a:pt x="0" y="378333"/>
                  </a:moveTo>
                  <a:lnTo>
                    <a:pt x="2948" y="330882"/>
                  </a:lnTo>
                  <a:lnTo>
                    <a:pt x="11556" y="285188"/>
                  </a:lnTo>
                  <a:lnTo>
                    <a:pt x="25470" y="241606"/>
                  </a:lnTo>
                  <a:lnTo>
                    <a:pt x="44334" y="200491"/>
                  </a:lnTo>
                  <a:lnTo>
                    <a:pt x="67793" y="162197"/>
                  </a:lnTo>
                  <a:lnTo>
                    <a:pt x="95493" y="127080"/>
                  </a:lnTo>
                  <a:lnTo>
                    <a:pt x="127080" y="95493"/>
                  </a:lnTo>
                  <a:lnTo>
                    <a:pt x="162197" y="67793"/>
                  </a:lnTo>
                  <a:lnTo>
                    <a:pt x="200491" y="44334"/>
                  </a:lnTo>
                  <a:lnTo>
                    <a:pt x="241606" y="25470"/>
                  </a:lnTo>
                  <a:lnTo>
                    <a:pt x="285188" y="11556"/>
                  </a:lnTo>
                  <a:lnTo>
                    <a:pt x="330882" y="2948"/>
                  </a:lnTo>
                  <a:lnTo>
                    <a:pt x="378333" y="0"/>
                  </a:lnTo>
                  <a:lnTo>
                    <a:pt x="5579491" y="0"/>
                  </a:lnTo>
                  <a:lnTo>
                    <a:pt x="5626968" y="2948"/>
                  </a:lnTo>
                  <a:lnTo>
                    <a:pt x="5672685" y="11556"/>
                  </a:lnTo>
                  <a:lnTo>
                    <a:pt x="5716286" y="25470"/>
                  </a:lnTo>
                  <a:lnTo>
                    <a:pt x="5757417" y="44334"/>
                  </a:lnTo>
                  <a:lnTo>
                    <a:pt x="5795723" y="67793"/>
                  </a:lnTo>
                  <a:lnTo>
                    <a:pt x="5830851" y="95493"/>
                  </a:lnTo>
                  <a:lnTo>
                    <a:pt x="5862444" y="127080"/>
                  </a:lnTo>
                  <a:lnTo>
                    <a:pt x="5890150" y="162197"/>
                  </a:lnTo>
                  <a:lnTo>
                    <a:pt x="5913613" y="200491"/>
                  </a:lnTo>
                  <a:lnTo>
                    <a:pt x="5932479" y="241606"/>
                  </a:lnTo>
                  <a:lnTo>
                    <a:pt x="5946393" y="285188"/>
                  </a:lnTo>
                  <a:lnTo>
                    <a:pt x="5955002" y="330882"/>
                  </a:lnTo>
                  <a:lnTo>
                    <a:pt x="5957951" y="378333"/>
                  </a:lnTo>
                  <a:lnTo>
                    <a:pt x="5957951" y="1891792"/>
                  </a:lnTo>
                  <a:lnTo>
                    <a:pt x="5955002" y="1939242"/>
                  </a:lnTo>
                  <a:lnTo>
                    <a:pt x="5946393" y="1984936"/>
                  </a:lnTo>
                  <a:lnTo>
                    <a:pt x="5932479" y="2028518"/>
                  </a:lnTo>
                  <a:lnTo>
                    <a:pt x="5913613" y="2069633"/>
                  </a:lnTo>
                  <a:lnTo>
                    <a:pt x="5890150" y="2107927"/>
                  </a:lnTo>
                  <a:lnTo>
                    <a:pt x="5862444" y="2143044"/>
                  </a:lnTo>
                  <a:lnTo>
                    <a:pt x="5830851" y="2174631"/>
                  </a:lnTo>
                  <a:lnTo>
                    <a:pt x="5795723" y="2202331"/>
                  </a:lnTo>
                  <a:lnTo>
                    <a:pt x="5757417" y="2225790"/>
                  </a:lnTo>
                  <a:lnTo>
                    <a:pt x="5716286" y="2244654"/>
                  </a:lnTo>
                  <a:lnTo>
                    <a:pt x="5672685" y="2258568"/>
                  </a:lnTo>
                  <a:lnTo>
                    <a:pt x="5626968" y="2267176"/>
                  </a:lnTo>
                  <a:lnTo>
                    <a:pt x="5579491" y="2270125"/>
                  </a:lnTo>
                  <a:lnTo>
                    <a:pt x="378333" y="2270125"/>
                  </a:lnTo>
                  <a:lnTo>
                    <a:pt x="330882" y="2267176"/>
                  </a:lnTo>
                  <a:lnTo>
                    <a:pt x="285188" y="2258568"/>
                  </a:lnTo>
                  <a:lnTo>
                    <a:pt x="241606" y="2244654"/>
                  </a:lnTo>
                  <a:lnTo>
                    <a:pt x="200491" y="2225790"/>
                  </a:lnTo>
                  <a:lnTo>
                    <a:pt x="162197" y="2202331"/>
                  </a:lnTo>
                  <a:lnTo>
                    <a:pt x="127080" y="2174631"/>
                  </a:lnTo>
                  <a:lnTo>
                    <a:pt x="95493" y="2143044"/>
                  </a:lnTo>
                  <a:lnTo>
                    <a:pt x="67793" y="2107927"/>
                  </a:lnTo>
                  <a:lnTo>
                    <a:pt x="44334" y="2069633"/>
                  </a:lnTo>
                  <a:lnTo>
                    <a:pt x="25470" y="2028518"/>
                  </a:lnTo>
                  <a:lnTo>
                    <a:pt x="11556" y="1984936"/>
                  </a:lnTo>
                  <a:lnTo>
                    <a:pt x="2948" y="1939242"/>
                  </a:lnTo>
                  <a:lnTo>
                    <a:pt x="0" y="1891792"/>
                  </a:lnTo>
                  <a:lnTo>
                    <a:pt x="0" y="37833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330697" y="3098672"/>
            <a:ext cx="548703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28270" indent="-28702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отражение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имеющихся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знаний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игровой,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трудовой, </a:t>
            </a:r>
            <a:r>
              <a:rPr sz="1800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продуктивной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деятельности и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умение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опираться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эти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знания</a:t>
            </a:r>
            <a:endParaRPr sz="1800">
              <a:latin typeface="Times New Roman"/>
              <a:cs typeface="Times New Roman"/>
            </a:endParaRPr>
          </a:p>
          <a:p>
            <a:pPr marL="299085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общение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со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взрослыми и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сверстниками,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способность</a:t>
            </a:r>
            <a:endParaRPr sz="1800">
              <a:latin typeface="Times New Roman"/>
              <a:cs typeface="Times New Roman"/>
            </a:endParaRPr>
          </a:p>
          <a:p>
            <a:pPr marL="299085" algn="just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выбору,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взаимопомощь,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умение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находить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свое</a:t>
            </a:r>
            <a:endParaRPr sz="1800">
              <a:latin typeface="Times New Roman"/>
              <a:cs typeface="Times New Roman"/>
            </a:endParaRPr>
          </a:p>
          <a:p>
            <a:pPr marL="299085" marR="221615" algn="just">
              <a:lnSpc>
                <a:spcPct val="100000"/>
              </a:lnSpc>
            </a:pP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место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общем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деле, стремление к 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сотрудничеству, </a:t>
            </a:r>
            <a:r>
              <a:rPr sz="1800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достижение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поставленной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цели.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133975" y="5322951"/>
            <a:ext cx="6045200" cy="1409700"/>
            <a:chOff x="5133975" y="5322951"/>
            <a:chExt cx="6045200" cy="1409700"/>
          </a:xfrm>
        </p:grpSpPr>
        <p:sp>
          <p:nvSpPr>
            <p:cNvPr id="20" name="object 20"/>
            <p:cNvSpPr/>
            <p:nvPr/>
          </p:nvSpPr>
          <p:spPr>
            <a:xfrm>
              <a:off x="5140325" y="5329301"/>
              <a:ext cx="6032500" cy="1397000"/>
            </a:xfrm>
            <a:custGeom>
              <a:avLst/>
              <a:gdLst/>
              <a:ahLst/>
              <a:cxnLst/>
              <a:rect l="l" t="t" r="r" b="b"/>
              <a:pathLst>
                <a:path w="6032500" h="1397000">
                  <a:moveTo>
                    <a:pt x="5799708" y="0"/>
                  </a:moveTo>
                  <a:lnTo>
                    <a:pt x="232790" y="0"/>
                  </a:lnTo>
                  <a:lnTo>
                    <a:pt x="185887" y="4726"/>
                  </a:lnTo>
                  <a:lnTo>
                    <a:pt x="142196" y="18282"/>
                  </a:lnTo>
                  <a:lnTo>
                    <a:pt x="102654" y="39734"/>
                  </a:lnTo>
                  <a:lnTo>
                    <a:pt x="68198" y="68151"/>
                  </a:lnTo>
                  <a:lnTo>
                    <a:pt x="39768" y="102598"/>
                  </a:lnTo>
                  <a:lnTo>
                    <a:pt x="18299" y="142142"/>
                  </a:lnTo>
                  <a:lnTo>
                    <a:pt x="4731" y="185851"/>
                  </a:lnTo>
                  <a:lnTo>
                    <a:pt x="0" y="232790"/>
                  </a:lnTo>
                  <a:lnTo>
                    <a:pt x="0" y="1164094"/>
                  </a:lnTo>
                  <a:lnTo>
                    <a:pt x="4731" y="1211021"/>
                  </a:lnTo>
                  <a:lnTo>
                    <a:pt x="18299" y="1254729"/>
                  </a:lnTo>
                  <a:lnTo>
                    <a:pt x="39768" y="1294281"/>
                  </a:lnTo>
                  <a:lnTo>
                    <a:pt x="68199" y="1328740"/>
                  </a:lnTo>
                  <a:lnTo>
                    <a:pt x="102654" y="1357172"/>
                  </a:lnTo>
                  <a:lnTo>
                    <a:pt x="142196" y="1378639"/>
                  </a:lnTo>
                  <a:lnTo>
                    <a:pt x="185887" y="1392206"/>
                  </a:lnTo>
                  <a:lnTo>
                    <a:pt x="232790" y="1396936"/>
                  </a:lnTo>
                  <a:lnTo>
                    <a:pt x="5799708" y="1396936"/>
                  </a:lnTo>
                  <a:lnTo>
                    <a:pt x="5846612" y="1392206"/>
                  </a:lnTo>
                  <a:lnTo>
                    <a:pt x="5890303" y="1378639"/>
                  </a:lnTo>
                  <a:lnTo>
                    <a:pt x="5929845" y="1357172"/>
                  </a:lnTo>
                  <a:lnTo>
                    <a:pt x="5964301" y="1328740"/>
                  </a:lnTo>
                  <a:lnTo>
                    <a:pt x="5992731" y="1294281"/>
                  </a:lnTo>
                  <a:lnTo>
                    <a:pt x="6014200" y="1254729"/>
                  </a:lnTo>
                  <a:lnTo>
                    <a:pt x="6027768" y="1211021"/>
                  </a:lnTo>
                  <a:lnTo>
                    <a:pt x="6032500" y="1164094"/>
                  </a:lnTo>
                  <a:lnTo>
                    <a:pt x="6032500" y="232790"/>
                  </a:lnTo>
                  <a:lnTo>
                    <a:pt x="6027768" y="185851"/>
                  </a:lnTo>
                  <a:lnTo>
                    <a:pt x="6014200" y="142142"/>
                  </a:lnTo>
                  <a:lnTo>
                    <a:pt x="5992731" y="102598"/>
                  </a:lnTo>
                  <a:lnTo>
                    <a:pt x="5964301" y="68151"/>
                  </a:lnTo>
                  <a:lnTo>
                    <a:pt x="5929845" y="39734"/>
                  </a:lnTo>
                  <a:lnTo>
                    <a:pt x="5890303" y="18282"/>
                  </a:lnTo>
                  <a:lnTo>
                    <a:pt x="5846612" y="4726"/>
                  </a:lnTo>
                  <a:lnTo>
                    <a:pt x="579970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40325" y="5329301"/>
              <a:ext cx="6032500" cy="1397000"/>
            </a:xfrm>
            <a:custGeom>
              <a:avLst/>
              <a:gdLst/>
              <a:ahLst/>
              <a:cxnLst/>
              <a:rect l="l" t="t" r="r" b="b"/>
              <a:pathLst>
                <a:path w="6032500" h="1397000">
                  <a:moveTo>
                    <a:pt x="0" y="232790"/>
                  </a:moveTo>
                  <a:lnTo>
                    <a:pt x="4731" y="185851"/>
                  </a:lnTo>
                  <a:lnTo>
                    <a:pt x="18299" y="142142"/>
                  </a:lnTo>
                  <a:lnTo>
                    <a:pt x="39768" y="102598"/>
                  </a:lnTo>
                  <a:lnTo>
                    <a:pt x="68198" y="68151"/>
                  </a:lnTo>
                  <a:lnTo>
                    <a:pt x="102654" y="39734"/>
                  </a:lnTo>
                  <a:lnTo>
                    <a:pt x="142196" y="18282"/>
                  </a:lnTo>
                  <a:lnTo>
                    <a:pt x="185887" y="4726"/>
                  </a:lnTo>
                  <a:lnTo>
                    <a:pt x="232790" y="0"/>
                  </a:lnTo>
                  <a:lnTo>
                    <a:pt x="5799708" y="0"/>
                  </a:lnTo>
                  <a:lnTo>
                    <a:pt x="5846612" y="4726"/>
                  </a:lnTo>
                  <a:lnTo>
                    <a:pt x="5890303" y="18282"/>
                  </a:lnTo>
                  <a:lnTo>
                    <a:pt x="5929845" y="39734"/>
                  </a:lnTo>
                  <a:lnTo>
                    <a:pt x="5964301" y="68151"/>
                  </a:lnTo>
                  <a:lnTo>
                    <a:pt x="5992731" y="102598"/>
                  </a:lnTo>
                  <a:lnTo>
                    <a:pt x="6014200" y="142142"/>
                  </a:lnTo>
                  <a:lnTo>
                    <a:pt x="6027768" y="185851"/>
                  </a:lnTo>
                  <a:lnTo>
                    <a:pt x="6032500" y="232790"/>
                  </a:lnTo>
                  <a:lnTo>
                    <a:pt x="6032500" y="1164094"/>
                  </a:lnTo>
                  <a:lnTo>
                    <a:pt x="6027768" y="1211021"/>
                  </a:lnTo>
                  <a:lnTo>
                    <a:pt x="6014200" y="1254729"/>
                  </a:lnTo>
                  <a:lnTo>
                    <a:pt x="5992731" y="1294281"/>
                  </a:lnTo>
                  <a:lnTo>
                    <a:pt x="5964301" y="1328740"/>
                  </a:lnTo>
                  <a:lnTo>
                    <a:pt x="5929845" y="1357172"/>
                  </a:lnTo>
                  <a:lnTo>
                    <a:pt x="5890303" y="1378639"/>
                  </a:lnTo>
                  <a:lnTo>
                    <a:pt x="5846612" y="1392206"/>
                  </a:lnTo>
                  <a:lnTo>
                    <a:pt x="5799708" y="1396936"/>
                  </a:lnTo>
                  <a:lnTo>
                    <a:pt x="232790" y="1396936"/>
                  </a:lnTo>
                  <a:lnTo>
                    <a:pt x="185887" y="1392206"/>
                  </a:lnTo>
                  <a:lnTo>
                    <a:pt x="142196" y="1378639"/>
                  </a:lnTo>
                  <a:lnTo>
                    <a:pt x="102654" y="1357172"/>
                  </a:lnTo>
                  <a:lnTo>
                    <a:pt x="68199" y="1328740"/>
                  </a:lnTo>
                  <a:lnTo>
                    <a:pt x="39768" y="1294281"/>
                  </a:lnTo>
                  <a:lnTo>
                    <a:pt x="18299" y="1254729"/>
                  </a:lnTo>
                  <a:lnTo>
                    <a:pt x="4731" y="1211021"/>
                  </a:lnTo>
                  <a:lnTo>
                    <a:pt x="0" y="1164094"/>
                  </a:lnTo>
                  <a:lnTo>
                    <a:pt x="0" y="23279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288026" y="5597144"/>
            <a:ext cx="48615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0955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проявление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бережливости, ответственности, </a:t>
            </a:r>
            <a:r>
              <a:rPr sz="1800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деловитости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предприимчивости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оценка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проявления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этих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качеств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сверстников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4587" y="246125"/>
            <a:ext cx="9417685" cy="859155"/>
            <a:chOff x="1144587" y="246125"/>
            <a:chExt cx="9417685" cy="859155"/>
          </a:xfrm>
        </p:grpSpPr>
        <p:sp>
          <p:nvSpPr>
            <p:cNvPr id="3" name="object 3"/>
            <p:cNvSpPr/>
            <p:nvPr/>
          </p:nvSpPr>
          <p:spPr>
            <a:xfrm>
              <a:off x="1150937" y="252475"/>
              <a:ext cx="9404985" cy="846455"/>
            </a:xfrm>
            <a:custGeom>
              <a:avLst/>
              <a:gdLst/>
              <a:ahLst/>
              <a:cxnLst/>
              <a:rect l="l" t="t" r="r" b="b"/>
              <a:pathLst>
                <a:path w="9404985" h="846455">
                  <a:moveTo>
                    <a:pt x="9263316" y="0"/>
                  </a:moveTo>
                  <a:lnTo>
                    <a:pt x="141033" y="0"/>
                  </a:lnTo>
                  <a:lnTo>
                    <a:pt x="96456" y="7187"/>
                  </a:lnTo>
                  <a:lnTo>
                    <a:pt x="57741" y="27200"/>
                  </a:lnTo>
                  <a:lnTo>
                    <a:pt x="27211" y="57716"/>
                  </a:lnTo>
                  <a:lnTo>
                    <a:pt x="7190" y="96414"/>
                  </a:lnTo>
                  <a:lnTo>
                    <a:pt x="0" y="140970"/>
                  </a:lnTo>
                  <a:lnTo>
                    <a:pt x="0" y="705103"/>
                  </a:lnTo>
                  <a:lnTo>
                    <a:pt x="7190" y="749659"/>
                  </a:lnTo>
                  <a:lnTo>
                    <a:pt x="27211" y="788357"/>
                  </a:lnTo>
                  <a:lnTo>
                    <a:pt x="57741" y="818873"/>
                  </a:lnTo>
                  <a:lnTo>
                    <a:pt x="96456" y="838886"/>
                  </a:lnTo>
                  <a:lnTo>
                    <a:pt x="141033" y="846074"/>
                  </a:lnTo>
                  <a:lnTo>
                    <a:pt x="9263316" y="846074"/>
                  </a:lnTo>
                  <a:lnTo>
                    <a:pt x="9307885" y="838886"/>
                  </a:lnTo>
                  <a:lnTo>
                    <a:pt x="9346614" y="818873"/>
                  </a:lnTo>
                  <a:lnTo>
                    <a:pt x="9377168" y="788357"/>
                  </a:lnTo>
                  <a:lnTo>
                    <a:pt x="9397213" y="749659"/>
                  </a:lnTo>
                  <a:lnTo>
                    <a:pt x="9404413" y="705103"/>
                  </a:lnTo>
                  <a:lnTo>
                    <a:pt x="9404413" y="140970"/>
                  </a:lnTo>
                  <a:lnTo>
                    <a:pt x="9397213" y="96414"/>
                  </a:lnTo>
                  <a:lnTo>
                    <a:pt x="9377168" y="57716"/>
                  </a:lnTo>
                  <a:lnTo>
                    <a:pt x="9346614" y="27200"/>
                  </a:lnTo>
                  <a:lnTo>
                    <a:pt x="9307885" y="7187"/>
                  </a:lnTo>
                  <a:lnTo>
                    <a:pt x="926331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50937" y="252475"/>
              <a:ext cx="9404985" cy="846455"/>
            </a:xfrm>
            <a:custGeom>
              <a:avLst/>
              <a:gdLst/>
              <a:ahLst/>
              <a:cxnLst/>
              <a:rect l="l" t="t" r="r" b="b"/>
              <a:pathLst>
                <a:path w="9404985" h="846455">
                  <a:moveTo>
                    <a:pt x="0" y="140970"/>
                  </a:moveTo>
                  <a:lnTo>
                    <a:pt x="7190" y="96414"/>
                  </a:lnTo>
                  <a:lnTo>
                    <a:pt x="27211" y="57716"/>
                  </a:lnTo>
                  <a:lnTo>
                    <a:pt x="57741" y="27200"/>
                  </a:lnTo>
                  <a:lnTo>
                    <a:pt x="96456" y="7187"/>
                  </a:lnTo>
                  <a:lnTo>
                    <a:pt x="141033" y="0"/>
                  </a:lnTo>
                  <a:lnTo>
                    <a:pt x="9263316" y="0"/>
                  </a:lnTo>
                  <a:lnTo>
                    <a:pt x="9307885" y="7187"/>
                  </a:lnTo>
                  <a:lnTo>
                    <a:pt x="9346614" y="27200"/>
                  </a:lnTo>
                  <a:lnTo>
                    <a:pt x="9377168" y="57716"/>
                  </a:lnTo>
                  <a:lnTo>
                    <a:pt x="9397213" y="96414"/>
                  </a:lnTo>
                  <a:lnTo>
                    <a:pt x="9404413" y="140970"/>
                  </a:lnTo>
                  <a:lnTo>
                    <a:pt x="9404413" y="705103"/>
                  </a:lnTo>
                  <a:lnTo>
                    <a:pt x="9397213" y="749659"/>
                  </a:lnTo>
                  <a:lnTo>
                    <a:pt x="9377168" y="788357"/>
                  </a:lnTo>
                  <a:lnTo>
                    <a:pt x="9346614" y="818873"/>
                  </a:lnTo>
                  <a:lnTo>
                    <a:pt x="9307885" y="838886"/>
                  </a:lnTo>
                  <a:lnTo>
                    <a:pt x="9263316" y="846074"/>
                  </a:lnTo>
                  <a:lnTo>
                    <a:pt x="141033" y="846074"/>
                  </a:lnTo>
                  <a:lnTo>
                    <a:pt x="96456" y="838886"/>
                  </a:lnTo>
                  <a:lnTo>
                    <a:pt x="57741" y="818873"/>
                  </a:lnTo>
                  <a:lnTo>
                    <a:pt x="27211" y="788357"/>
                  </a:lnTo>
                  <a:lnTo>
                    <a:pt x="7190" y="749659"/>
                  </a:lnTo>
                  <a:lnTo>
                    <a:pt x="0" y="705103"/>
                  </a:lnTo>
                  <a:lnTo>
                    <a:pt x="0" y="14097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65551" y="501522"/>
            <a:ext cx="61753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Ожидаемые</a:t>
            </a:r>
            <a:r>
              <a:rPr sz="2000" spc="-30" dirty="0"/>
              <a:t> </a:t>
            </a:r>
            <a:r>
              <a:rPr sz="2000" dirty="0"/>
              <a:t>результаты</a:t>
            </a:r>
            <a:r>
              <a:rPr sz="2000" spc="-15" dirty="0"/>
              <a:t> </a:t>
            </a:r>
            <a:r>
              <a:rPr sz="2000" dirty="0"/>
              <a:t>-</a:t>
            </a:r>
            <a:r>
              <a:rPr sz="2000" spc="-10" dirty="0"/>
              <a:t> </a:t>
            </a:r>
            <a:r>
              <a:rPr sz="2000" spc="-5" dirty="0"/>
              <a:t>дети</a:t>
            </a:r>
            <a:r>
              <a:rPr sz="2000" spc="10" dirty="0"/>
              <a:t> </a:t>
            </a:r>
            <a:r>
              <a:rPr sz="2000" spc="-5" dirty="0"/>
              <a:t>должны</a:t>
            </a:r>
            <a:r>
              <a:rPr sz="2000" spc="-25" dirty="0"/>
              <a:t> </a:t>
            </a:r>
            <a:r>
              <a:rPr sz="2000" spc="-5" dirty="0"/>
              <a:t>понять,</a:t>
            </a:r>
            <a:r>
              <a:rPr sz="2000" dirty="0"/>
              <a:t> </a:t>
            </a:r>
            <a:r>
              <a:rPr sz="2000" spc="-5" dirty="0"/>
              <a:t>что…</a:t>
            </a:r>
            <a:endParaRPr sz="2000"/>
          </a:p>
        </p:txBody>
      </p:sp>
      <p:grpSp>
        <p:nvGrpSpPr>
          <p:cNvPr id="6" name="object 6"/>
          <p:cNvGrpSpPr/>
          <p:nvPr/>
        </p:nvGrpSpPr>
        <p:grpSpPr>
          <a:xfrm>
            <a:off x="490537" y="1355725"/>
            <a:ext cx="11480800" cy="5256530"/>
            <a:chOff x="490537" y="1355725"/>
            <a:chExt cx="11480800" cy="5256530"/>
          </a:xfrm>
        </p:grpSpPr>
        <p:sp>
          <p:nvSpPr>
            <p:cNvPr id="7" name="object 7"/>
            <p:cNvSpPr/>
            <p:nvPr/>
          </p:nvSpPr>
          <p:spPr>
            <a:xfrm>
              <a:off x="496887" y="1362075"/>
              <a:ext cx="11468100" cy="5243830"/>
            </a:xfrm>
            <a:custGeom>
              <a:avLst/>
              <a:gdLst/>
              <a:ahLst/>
              <a:cxnLst/>
              <a:rect l="l" t="t" r="r" b="b"/>
              <a:pathLst>
                <a:path w="11468100" h="5243830">
                  <a:moveTo>
                    <a:pt x="10594149" y="0"/>
                  </a:moveTo>
                  <a:lnTo>
                    <a:pt x="873950" y="0"/>
                  </a:lnTo>
                  <a:lnTo>
                    <a:pt x="825998" y="1293"/>
                  </a:lnTo>
                  <a:lnTo>
                    <a:pt x="778722" y="5128"/>
                  </a:lnTo>
                  <a:lnTo>
                    <a:pt x="732189" y="11438"/>
                  </a:lnTo>
                  <a:lnTo>
                    <a:pt x="686465" y="20157"/>
                  </a:lnTo>
                  <a:lnTo>
                    <a:pt x="641617" y="31218"/>
                  </a:lnTo>
                  <a:lnTo>
                    <a:pt x="597711" y="44554"/>
                  </a:lnTo>
                  <a:lnTo>
                    <a:pt x="554815" y="60099"/>
                  </a:lnTo>
                  <a:lnTo>
                    <a:pt x="512995" y="77786"/>
                  </a:lnTo>
                  <a:lnTo>
                    <a:pt x="472316" y="97548"/>
                  </a:lnTo>
                  <a:lnTo>
                    <a:pt x="432847" y="119318"/>
                  </a:lnTo>
                  <a:lnTo>
                    <a:pt x="394654" y="143031"/>
                  </a:lnTo>
                  <a:lnTo>
                    <a:pt x="357803" y="168619"/>
                  </a:lnTo>
                  <a:lnTo>
                    <a:pt x="322361" y="196016"/>
                  </a:lnTo>
                  <a:lnTo>
                    <a:pt x="288395" y="225154"/>
                  </a:lnTo>
                  <a:lnTo>
                    <a:pt x="255971" y="255968"/>
                  </a:lnTo>
                  <a:lnTo>
                    <a:pt x="225156" y="288391"/>
                  </a:lnTo>
                  <a:lnTo>
                    <a:pt x="196017" y="322355"/>
                  </a:lnTo>
                  <a:lnTo>
                    <a:pt x="168619" y="357795"/>
                  </a:lnTo>
                  <a:lnTo>
                    <a:pt x="143031" y="394644"/>
                  </a:lnTo>
                  <a:lnTo>
                    <a:pt x="119318" y="432834"/>
                  </a:lnTo>
                  <a:lnTo>
                    <a:pt x="97547" y="472300"/>
                  </a:lnTo>
                  <a:lnTo>
                    <a:pt x="77785" y="512975"/>
                  </a:lnTo>
                  <a:lnTo>
                    <a:pt x="60098" y="554792"/>
                  </a:lnTo>
                  <a:lnTo>
                    <a:pt x="44553" y="597684"/>
                  </a:lnTo>
                  <a:lnTo>
                    <a:pt x="31217" y="641585"/>
                  </a:lnTo>
                  <a:lnTo>
                    <a:pt x="20157" y="686428"/>
                  </a:lnTo>
                  <a:lnTo>
                    <a:pt x="11438" y="732146"/>
                  </a:lnTo>
                  <a:lnTo>
                    <a:pt x="5128" y="778673"/>
                  </a:lnTo>
                  <a:lnTo>
                    <a:pt x="1293" y="825942"/>
                  </a:lnTo>
                  <a:lnTo>
                    <a:pt x="0" y="873887"/>
                  </a:lnTo>
                  <a:lnTo>
                    <a:pt x="0" y="4369574"/>
                  </a:lnTo>
                  <a:lnTo>
                    <a:pt x="1293" y="4417525"/>
                  </a:lnTo>
                  <a:lnTo>
                    <a:pt x="5128" y="4464800"/>
                  </a:lnTo>
                  <a:lnTo>
                    <a:pt x="11438" y="4511332"/>
                  </a:lnTo>
                  <a:lnTo>
                    <a:pt x="20157" y="4557055"/>
                  </a:lnTo>
                  <a:lnTo>
                    <a:pt x="31217" y="4601902"/>
                  </a:lnTo>
                  <a:lnTo>
                    <a:pt x="44553" y="4645807"/>
                  </a:lnTo>
                  <a:lnTo>
                    <a:pt x="60098" y="4688702"/>
                  </a:lnTo>
                  <a:lnTo>
                    <a:pt x="77785" y="4730522"/>
                  </a:lnTo>
                  <a:lnTo>
                    <a:pt x="97547" y="4771199"/>
                  </a:lnTo>
                  <a:lnTo>
                    <a:pt x="119318" y="4810668"/>
                  </a:lnTo>
                  <a:lnTo>
                    <a:pt x="143031" y="4848861"/>
                  </a:lnTo>
                  <a:lnTo>
                    <a:pt x="168619" y="4885711"/>
                  </a:lnTo>
                  <a:lnTo>
                    <a:pt x="196017" y="4921152"/>
                  </a:lnTo>
                  <a:lnTo>
                    <a:pt x="225156" y="4955118"/>
                  </a:lnTo>
                  <a:lnTo>
                    <a:pt x="255971" y="4987542"/>
                  </a:lnTo>
                  <a:lnTo>
                    <a:pt x="288395" y="5018357"/>
                  </a:lnTo>
                  <a:lnTo>
                    <a:pt x="322361" y="5047496"/>
                  </a:lnTo>
                  <a:lnTo>
                    <a:pt x="357803" y="5074893"/>
                  </a:lnTo>
                  <a:lnTo>
                    <a:pt x="394654" y="5100481"/>
                  </a:lnTo>
                  <a:lnTo>
                    <a:pt x="432847" y="5124194"/>
                  </a:lnTo>
                  <a:lnTo>
                    <a:pt x="472316" y="5145965"/>
                  </a:lnTo>
                  <a:lnTo>
                    <a:pt x="512995" y="5165727"/>
                  </a:lnTo>
                  <a:lnTo>
                    <a:pt x="554815" y="5183414"/>
                  </a:lnTo>
                  <a:lnTo>
                    <a:pt x="597711" y="5198958"/>
                  </a:lnTo>
                  <a:lnTo>
                    <a:pt x="641617" y="5212294"/>
                  </a:lnTo>
                  <a:lnTo>
                    <a:pt x="686465" y="5223355"/>
                  </a:lnTo>
                  <a:lnTo>
                    <a:pt x="732189" y="5232074"/>
                  </a:lnTo>
                  <a:lnTo>
                    <a:pt x="778722" y="5238384"/>
                  </a:lnTo>
                  <a:lnTo>
                    <a:pt x="825998" y="5242219"/>
                  </a:lnTo>
                  <a:lnTo>
                    <a:pt x="873950" y="5243512"/>
                  </a:lnTo>
                  <a:lnTo>
                    <a:pt x="10594149" y="5243512"/>
                  </a:lnTo>
                  <a:lnTo>
                    <a:pt x="10642105" y="5242219"/>
                  </a:lnTo>
                  <a:lnTo>
                    <a:pt x="10689385" y="5238384"/>
                  </a:lnTo>
                  <a:lnTo>
                    <a:pt x="10735920" y="5232074"/>
                  </a:lnTo>
                  <a:lnTo>
                    <a:pt x="10781646" y="5223355"/>
                  </a:lnTo>
                  <a:lnTo>
                    <a:pt x="10826495" y="5212294"/>
                  </a:lnTo>
                  <a:lnTo>
                    <a:pt x="10870400" y="5198958"/>
                  </a:lnTo>
                  <a:lnTo>
                    <a:pt x="10913296" y="5183414"/>
                  </a:lnTo>
                  <a:lnTo>
                    <a:pt x="10955115" y="5165727"/>
                  </a:lnTo>
                  <a:lnTo>
                    <a:pt x="10995791" y="5145965"/>
                  </a:lnTo>
                  <a:lnTo>
                    <a:pt x="11035258" y="5124194"/>
                  </a:lnTo>
                  <a:lnTo>
                    <a:pt x="11073448" y="5100481"/>
                  </a:lnTo>
                  <a:lnTo>
                    <a:pt x="11110295" y="5074893"/>
                  </a:lnTo>
                  <a:lnTo>
                    <a:pt x="11145733" y="5047496"/>
                  </a:lnTo>
                  <a:lnTo>
                    <a:pt x="11179696" y="5018357"/>
                  </a:lnTo>
                  <a:lnTo>
                    <a:pt x="11212115" y="4987542"/>
                  </a:lnTo>
                  <a:lnTo>
                    <a:pt x="11242926" y="4955118"/>
                  </a:lnTo>
                  <a:lnTo>
                    <a:pt x="11272061" y="4921152"/>
                  </a:lnTo>
                  <a:lnTo>
                    <a:pt x="11299453" y="4885711"/>
                  </a:lnTo>
                  <a:lnTo>
                    <a:pt x="11325037" y="4848861"/>
                  </a:lnTo>
                  <a:lnTo>
                    <a:pt x="11348745" y="4810668"/>
                  </a:lnTo>
                  <a:lnTo>
                    <a:pt x="11370512" y="4771199"/>
                  </a:lnTo>
                  <a:lnTo>
                    <a:pt x="11390270" y="4730522"/>
                  </a:lnTo>
                  <a:lnTo>
                    <a:pt x="11407952" y="4688702"/>
                  </a:lnTo>
                  <a:lnTo>
                    <a:pt x="11423494" y="4645807"/>
                  </a:lnTo>
                  <a:lnTo>
                    <a:pt x="11436826" y="4601902"/>
                  </a:lnTo>
                  <a:lnTo>
                    <a:pt x="11447884" y="4557055"/>
                  </a:lnTo>
                  <a:lnTo>
                    <a:pt x="11456601" y="4511332"/>
                  </a:lnTo>
                  <a:lnTo>
                    <a:pt x="11462909" y="4464800"/>
                  </a:lnTo>
                  <a:lnTo>
                    <a:pt x="11466743" y="4417525"/>
                  </a:lnTo>
                  <a:lnTo>
                    <a:pt x="11468036" y="4369574"/>
                  </a:lnTo>
                  <a:lnTo>
                    <a:pt x="11468036" y="873887"/>
                  </a:lnTo>
                  <a:lnTo>
                    <a:pt x="11466743" y="825942"/>
                  </a:lnTo>
                  <a:lnTo>
                    <a:pt x="11462909" y="778673"/>
                  </a:lnTo>
                  <a:lnTo>
                    <a:pt x="11456601" y="732146"/>
                  </a:lnTo>
                  <a:lnTo>
                    <a:pt x="11447884" y="686428"/>
                  </a:lnTo>
                  <a:lnTo>
                    <a:pt x="11436826" y="641585"/>
                  </a:lnTo>
                  <a:lnTo>
                    <a:pt x="11423494" y="597684"/>
                  </a:lnTo>
                  <a:lnTo>
                    <a:pt x="11407952" y="554792"/>
                  </a:lnTo>
                  <a:lnTo>
                    <a:pt x="11390270" y="512975"/>
                  </a:lnTo>
                  <a:lnTo>
                    <a:pt x="11370512" y="472300"/>
                  </a:lnTo>
                  <a:lnTo>
                    <a:pt x="11348745" y="432834"/>
                  </a:lnTo>
                  <a:lnTo>
                    <a:pt x="11325037" y="394644"/>
                  </a:lnTo>
                  <a:lnTo>
                    <a:pt x="11299453" y="357795"/>
                  </a:lnTo>
                  <a:lnTo>
                    <a:pt x="11272061" y="322355"/>
                  </a:lnTo>
                  <a:lnTo>
                    <a:pt x="11242926" y="288391"/>
                  </a:lnTo>
                  <a:lnTo>
                    <a:pt x="11212115" y="255968"/>
                  </a:lnTo>
                  <a:lnTo>
                    <a:pt x="11179696" y="225154"/>
                  </a:lnTo>
                  <a:lnTo>
                    <a:pt x="11145733" y="196016"/>
                  </a:lnTo>
                  <a:lnTo>
                    <a:pt x="11110295" y="168619"/>
                  </a:lnTo>
                  <a:lnTo>
                    <a:pt x="11073448" y="143031"/>
                  </a:lnTo>
                  <a:lnTo>
                    <a:pt x="11035258" y="119318"/>
                  </a:lnTo>
                  <a:lnTo>
                    <a:pt x="10995791" y="97548"/>
                  </a:lnTo>
                  <a:lnTo>
                    <a:pt x="10955115" y="77786"/>
                  </a:lnTo>
                  <a:lnTo>
                    <a:pt x="10913296" y="60099"/>
                  </a:lnTo>
                  <a:lnTo>
                    <a:pt x="10870400" y="44554"/>
                  </a:lnTo>
                  <a:lnTo>
                    <a:pt x="10826495" y="31218"/>
                  </a:lnTo>
                  <a:lnTo>
                    <a:pt x="10781646" y="20157"/>
                  </a:lnTo>
                  <a:lnTo>
                    <a:pt x="10735920" y="11438"/>
                  </a:lnTo>
                  <a:lnTo>
                    <a:pt x="10689385" y="5128"/>
                  </a:lnTo>
                  <a:lnTo>
                    <a:pt x="10642105" y="1293"/>
                  </a:lnTo>
                  <a:lnTo>
                    <a:pt x="10594149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6887" y="1362075"/>
              <a:ext cx="11468100" cy="5243830"/>
            </a:xfrm>
            <a:custGeom>
              <a:avLst/>
              <a:gdLst/>
              <a:ahLst/>
              <a:cxnLst/>
              <a:rect l="l" t="t" r="r" b="b"/>
              <a:pathLst>
                <a:path w="11468100" h="5243830">
                  <a:moveTo>
                    <a:pt x="0" y="873887"/>
                  </a:moveTo>
                  <a:lnTo>
                    <a:pt x="1293" y="825942"/>
                  </a:lnTo>
                  <a:lnTo>
                    <a:pt x="5128" y="778673"/>
                  </a:lnTo>
                  <a:lnTo>
                    <a:pt x="11438" y="732146"/>
                  </a:lnTo>
                  <a:lnTo>
                    <a:pt x="20157" y="686428"/>
                  </a:lnTo>
                  <a:lnTo>
                    <a:pt x="31217" y="641585"/>
                  </a:lnTo>
                  <a:lnTo>
                    <a:pt x="44553" y="597684"/>
                  </a:lnTo>
                  <a:lnTo>
                    <a:pt x="60098" y="554792"/>
                  </a:lnTo>
                  <a:lnTo>
                    <a:pt x="77785" y="512975"/>
                  </a:lnTo>
                  <a:lnTo>
                    <a:pt x="97547" y="472300"/>
                  </a:lnTo>
                  <a:lnTo>
                    <a:pt x="119318" y="432834"/>
                  </a:lnTo>
                  <a:lnTo>
                    <a:pt x="143031" y="394644"/>
                  </a:lnTo>
                  <a:lnTo>
                    <a:pt x="168619" y="357795"/>
                  </a:lnTo>
                  <a:lnTo>
                    <a:pt x="196017" y="322355"/>
                  </a:lnTo>
                  <a:lnTo>
                    <a:pt x="225156" y="288391"/>
                  </a:lnTo>
                  <a:lnTo>
                    <a:pt x="255971" y="255968"/>
                  </a:lnTo>
                  <a:lnTo>
                    <a:pt x="288395" y="225154"/>
                  </a:lnTo>
                  <a:lnTo>
                    <a:pt x="322361" y="196016"/>
                  </a:lnTo>
                  <a:lnTo>
                    <a:pt x="357803" y="168619"/>
                  </a:lnTo>
                  <a:lnTo>
                    <a:pt x="394654" y="143031"/>
                  </a:lnTo>
                  <a:lnTo>
                    <a:pt x="432847" y="119318"/>
                  </a:lnTo>
                  <a:lnTo>
                    <a:pt x="472316" y="97548"/>
                  </a:lnTo>
                  <a:lnTo>
                    <a:pt x="512995" y="77786"/>
                  </a:lnTo>
                  <a:lnTo>
                    <a:pt x="554815" y="60099"/>
                  </a:lnTo>
                  <a:lnTo>
                    <a:pt x="597711" y="44554"/>
                  </a:lnTo>
                  <a:lnTo>
                    <a:pt x="641617" y="31218"/>
                  </a:lnTo>
                  <a:lnTo>
                    <a:pt x="686465" y="20157"/>
                  </a:lnTo>
                  <a:lnTo>
                    <a:pt x="732189" y="11438"/>
                  </a:lnTo>
                  <a:lnTo>
                    <a:pt x="778722" y="5128"/>
                  </a:lnTo>
                  <a:lnTo>
                    <a:pt x="825998" y="1293"/>
                  </a:lnTo>
                  <a:lnTo>
                    <a:pt x="873950" y="0"/>
                  </a:lnTo>
                  <a:lnTo>
                    <a:pt x="10594149" y="0"/>
                  </a:lnTo>
                  <a:lnTo>
                    <a:pt x="10642105" y="1293"/>
                  </a:lnTo>
                  <a:lnTo>
                    <a:pt x="10689385" y="5128"/>
                  </a:lnTo>
                  <a:lnTo>
                    <a:pt x="10735920" y="11438"/>
                  </a:lnTo>
                  <a:lnTo>
                    <a:pt x="10781646" y="20157"/>
                  </a:lnTo>
                  <a:lnTo>
                    <a:pt x="10826495" y="31218"/>
                  </a:lnTo>
                  <a:lnTo>
                    <a:pt x="10870400" y="44554"/>
                  </a:lnTo>
                  <a:lnTo>
                    <a:pt x="10913296" y="60099"/>
                  </a:lnTo>
                  <a:lnTo>
                    <a:pt x="10955115" y="77786"/>
                  </a:lnTo>
                  <a:lnTo>
                    <a:pt x="10995791" y="97548"/>
                  </a:lnTo>
                  <a:lnTo>
                    <a:pt x="11035258" y="119318"/>
                  </a:lnTo>
                  <a:lnTo>
                    <a:pt x="11073448" y="143031"/>
                  </a:lnTo>
                  <a:lnTo>
                    <a:pt x="11110295" y="168619"/>
                  </a:lnTo>
                  <a:lnTo>
                    <a:pt x="11145733" y="196016"/>
                  </a:lnTo>
                  <a:lnTo>
                    <a:pt x="11179696" y="225154"/>
                  </a:lnTo>
                  <a:lnTo>
                    <a:pt x="11212115" y="255968"/>
                  </a:lnTo>
                  <a:lnTo>
                    <a:pt x="11242926" y="288391"/>
                  </a:lnTo>
                  <a:lnTo>
                    <a:pt x="11272061" y="322355"/>
                  </a:lnTo>
                  <a:lnTo>
                    <a:pt x="11299453" y="357795"/>
                  </a:lnTo>
                  <a:lnTo>
                    <a:pt x="11325037" y="394644"/>
                  </a:lnTo>
                  <a:lnTo>
                    <a:pt x="11348745" y="432834"/>
                  </a:lnTo>
                  <a:lnTo>
                    <a:pt x="11370512" y="472300"/>
                  </a:lnTo>
                  <a:lnTo>
                    <a:pt x="11390270" y="512975"/>
                  </a:lnTo>
                  <a:lnTo>
                    <a:pt x="11407952" y="554792"/>
                  </a:lnTo>
                  <a:lnTo>
                    <a:pt x="11423494" y="597684"/>
                  </a:lnTo>
                  <a:lnTo>
                    <a:pt x="11436826" y="641585"/>
                  </a:lnTo>
                  <a:lnTo>
                    <a:pt x="11447884" y="686428"/>
                  </a:lnTo>
                  <a:lnTo>
                    <a:pt x="11456601" y="732146"/>
                  </a:lnTo>
                  <a:lnTo>
                    <a:pt x="11462909" y="778673"/>
                  </a:lnTo>
                  <a:lnTo>
                    <a:pt x="11466743" y="825942"/>
                  </a:lnTo>
                  <a:lnTo>
                    <a:pt x="11468036" y="873887"/>
                  </a:lnTo>
                  <a:lnTo>
                    <a:pt x="11468036" y="4369574"/>
                  </a:lnTo>
                  <a:lnTo>
                    <a:pt x="11466743" y="4417525"/>
                  </a:lnTo>
                  <a:lnTo>
                    <a:pt x="11462909" y="4464800"/>
                  </a:lnTo>
                  <a:lnTo>
                    <a:pt x="11456601" y="4511332"/>
                  </a:lnTo>
                  <a:lnTo>
                    <a:pt x="11447884" y="4557055"/>
                  </a:lnTo>
                  <a:lnTo>
                    <a:pt x="11436826" y="4601902"/>
                  </a:lnTo>
                  <a:lnTo>
                    <a:pt x="11423494" y="4645807"/>
                  </a:lnTo>
                  <a:lnTo>
                    <a:pt x="11407952" y="4688702"/>
                  </a:lnTo>
                  <a:lnTo>
                    <a:pt x="11390270" y="4730522"/>
                  </a:lnTo>
                  <a:lnTo>
                    <a:pt x="11370512" y="4771199"/>
                  </a:lnTo>
                  <a:lnTo>
                    <a:pt x="11348745" y="4810668"/>
                  </a:lnTo>
                  <a:lnTo>
                    <a:pt x="11325037" y="4848861"/>
                  </a:lnTo>
                  <a:lnTo>
                    <a:pt x="11299453" y="4885711"/>
                  </a:lnTo>
                  <a:lnTo>
                    <a:pt x="11272061" y="4921152"/>
                  </a:lnTo>
                  <a:lnTo>
                    <a:pt x="11242926" y="4955118"/>
                  </a:lnTo>
                  <a:lnTo>
                    <a:pt x="11212115" y="4987542"/>
                  </a:lnTo>
                  <a:lnTo>
                    <a:pt x="11179696" y="5018357"/>
                  </a:lnTo>
                  <a:lnTo>
                    <a:pt x="11145733" y="5047496"/>
                  </a:lnTo>
                  <a:lnTo>
                    <a:pt x="11110295" y="5074893"/>
                  </a:lnTo>
                  <a:lnTo>
                    <a:pt x="11073448" y="5100481"/>
                  </a:lnTo>
                  <a:lnTo>
                    <a:pt x="11035258" y="5124194"/>
                  </a:lnTo>
                  <a:lnTo>
                    <a:pt x="10995791" y="5145965"/>
                  </a:lnTo>
                  <a:lnTo>
                    <a:pt x="10955115" y="5165727"/>
                  </a:lnTo>
                  <a:lnTo>
                    <a:pt x="10913296" y="5183414"/>
                  </a:lnTo>
                  <a:lnTo>
                    <a:pt x="10870400" y="5198958"/>
                  </a:lnTo>
                  <a:lnTo>
                    <a:pt x="10826495" y="5212294"/>
                  </a:lnTo>
                  <a:lnTo>
                    <a:pt x="10781646" y="5223355"/>
                  </a:lnTo>
                  <a:lnTo>
                    <a:pt x="10735920" y="5232074"/>
                  </a:lnTo>
                  <a:lnTo>
                    <a:pt x="10689385" y="5238384"/>
                  </a:lnTo>
                  <a:lnTo>
                    <a:pt x="10642105" y="5242219"/>
                  </a:lnTo>
                  <a:lnTo>
                    <a:pt x="10594149" y="5243512"/>
                  </a:lnTo>
                  <a:lnTo>
                    <a:pt x="873950" y="5243512"/>
                  </a:lnTo>
                  <a:lnTo>
                    <a:pt x="825998" y="5242219"/>
                  </a:lnTo>
                  <a:lnTo>
                    <a:pt x="778722" y="5238384"/>
                  </a:lnTo>
                  <a:lnTo>
                    <a:pt x="732189" y="5232074"/>
                  </a:lnTo>
                  <a:lnTo>
                    <a:pt x="686465" y="5223355"/>
                  </a:lnTo>
                  <a:lnTo>
                    <a:pt x="641617" y="5212294"/>
                  </a:lnTo>
                  <a:lnTo>
                    <a:pt x="597711" y="5198958"/>
                  </a:lnTo>
                  <a:lnTo>
                    <a:pt x="554815" y="5183414"/>
                  </a:lnTo>
                  <a:lnTo>
                    <a:pt x="512995" y="5165727"/>
                  </a:lnTo>
                  <a:lnTo>
                    <a:pt x="472316" y="5145965"/>
                  </a:lnTo>
                  <a:lnTo>
                    <a:pt x="432847" y="5124194"/>
                  </a:lnTo>
                  <a:lnTo>
                    <a:pt x="394654" y="5100481"/>
                  </a:lnTo>
                  <a:lnTo>
                    <a:pt x="357803" y="5074893"/>
                  </a:lnTo>
                  <a:lnTo>
                    <a:pt x="322361" y="5047496"/>
                  </a:lnTo>
                  <a:lnTo>
                    <a:pt x="288395" y="5018357"/>
                  </a:lnTo>
                  <a:lnTo>
                    <a:pt x="255971" y="4987542"/>
                  </a:lnTo>
                  <a:lnTo>
                    <a:pt x="225156" y="4955118"/>
                  </a:lnTo>
                  <a:lnTo>
                    <a:pt x="196017" y="4921152"/>
                  </a:lnTo>
                  <a:lnTo>
                    <a:pt x="168619" y="4885711"/>
                  </a:lnTo>
                  <a:lnTo>
                    <a:pt x="143031" y="4848861"/>
                  </a:lnTo>
                  <a:lnTo>
                    <a:pt x="119318" y="4810668"/>
                  </a:lnTo>
                  <a:lnTo>
                    <a:pt x="97547" y="4771199"/>
                  </a:lnTo>
                  <a:lnTo>
                    <a:pt x="77785" y="4730522"/>
                  </a:lnTo>
                  <a:lnTo>
                    <a:pt x="60098" y="4688702"/>
                  </a:lnTo>
                  <a:lnTo>
                    <a:pt x="44553" y="4645807"/>
                  </a:lnTo>
                  <a:lnTo>
                    <a:pt x="31217" y="4601902"/>
                  </a:lnTo>
                  <a:lnTo>
                    <a:pt x="20157" y="4557055"/>
                  </a:lnTo>
                  <a:lnTo>
                    <a:pt x="11438" y="4511332"/>
                  </a:lnTo>
                  <a:lnTo>
                    <a:pt x="5128" y="4464800"/>
                  </a:lnTo>
                  <a:lnTo>
                    <a:pt x="1293" y="4417525"/>
                  </a:lnTo>
                  <a:lnTo>
                    <a:pt x="0" y="4369574"/>
                  </a:lnTo>
                  <a:lnTo>
                    <a:pt x="0" y="87388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31596" y="1486636"/>
            <a:ext cx="10802620" cy="48971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8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Деньги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не появляются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сами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собой,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а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зарабатываются.</a:t>
            </a:r>
            <a:endParaRPr sz="2000" dirty="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Сначала</a:t>
            </a:r>
            <a:r>
              <a:rPr sz="2000" spc="1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зарабатываем</a:t>
            </a:r>
            <a:r>
              <a:rPr sz="2000" spc="1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000" spc="1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потом</a:t>
            </a:r>
            <a:r>
              <a:rPr sz="2000" spc="1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тратим:</a:t>
            </a:r>
            <a:r>
              <a:rPr sz="2000" spc="1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соответственно,</a:t>
            </a:r>
            <a:r>
              <a:rPr sz="2000" spc="1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чем</a:t>
            </a:r>
            <a:r>
              <a:rPr sz="2000" spc="1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больше</a:t>
            </a:r>
            <a:r>
              <a:rPr sz="2000" spc="1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зарабатываешь</a:t>
            </a:r>
            <a:r>
              <a:rPr sz="2000" spc="1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1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разумнее </a:t>
            </a:r>
            <a:r>
              <a:rPr sz="2000" spc="-48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тратишь,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тем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больше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можешь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купить.</a:t>
            </a:r>
            <a:endParaRPr sz="2000" dirty="0">
              <a:latin typeface="Times New Roman"/>
              <a:cs typeface="Times New Roman"/>
            </a:endParaRPr>
          </a:p>
          <a:p>
            <a:pPr marL="299085" marR="6350" indent="-28702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Arial"/>
              <a:buChar char="•"/>
              <a:tabLst>
                <a:tab pos="299085" algn="l"/>
                <a:tab pos="299720" algn="l"/>
                <a:tab pos="1641475" algn="l"/>
                <a:tab pos="2517140" algn="l"/>
                <a:tab pos="3516629" algn="l"/>
                <a:tab pos="3923665" algn="l"/>
                <a:tab pos="4431030" algn="l"/>
                <a:tab pos="5588000" algn="l"/>
                <a:tab pos="6823709" algn="l"/>
                <a:tab pos="7130415" algn="l"/>
                <a:tab pos="7537450" algn="l"/>
                <a:tab pos="8232775" algn="l"/>
                <a:tab pos="9479280" algn="l"/>
                <a:tab pos="10450195" algn="l"/>
              </a:tabLst>
            </a:pP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оим</a:t>
            </a:r>
            <a:r>
              <a:rPr sz="2000" spc="5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ть	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ара	завис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т	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т	е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	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spc="-9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ч</a:t>
            </a:r>
            <a:r>
              <a:rPr sz="2000" spc="4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ст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а,	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spc="6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сти	и	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т	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о,	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spc="-10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ль</a:t>
            </a:r>
            <a:r>
              <a:rPr sz="2000" spc="-12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	сл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	е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  произвести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299085" marR="6985" indent="-28702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Деньги</a:t>
            </a:r>
            <a:r>
              <a:rPr sz="2000" spc="3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любят</a:t>
            </a:r>
            <a:r>
              <a:rPr sz="2000" spc="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счет</a:t>
            </a:r>
            <a:r>
              <a:rPr sz="2000" spc="3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(дети</a:t>
            </a:r>
            <a:r>
              <a:rPr sz="2000" spc="3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должны</a:t>
            </a:r>
            <a:r>
              <a:rPr sz="2000" spc="3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уметь</a:t>
            </a:r>
            <a:r>
              <a:rPr sz="2000" spc="3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считать</a:t>
            </a:r>
            <a:r>
              <a:rPr sz="2000" spc="3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деньги,</a:t>
            </a:r>
            <a:r>
              <a:rPr sz="2000" spc="3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например,</a:t>
            </a:r>
            <a:r>
              <a:rPr sz="2000" spc="3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сдачу</a:t>
            </a:r>
            <a:r>
              <a:rPr sz="2000" spc="3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3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магазине,</a:t>
            </a:r>
            <a:r>
              <a:rPr sz="2000" spc="3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деньги, </a:t>
            </a:r>
            <a:r>
              <a:rPr sz="2000" spc="-48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которые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они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могут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потратить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магазине).</a:t>
            </a:r>
            <a:endParaRPr sz="2000" dirty="0">
              <a:latin typeface="Times New Roman"/>
              <a:cs typeface="Times New Roman"/>
            </a:endParaRPr>
          </a:p>
          <a:p>
            <a:pPr marL="299085" marR="6350" indent="-28702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Arial"/>
              <a:buChar char="•"/>
              <a:tabLst>
                <a:tab pos="299085" algn="l"/>
                <a:tab pos="299720" algn="l"/>
                <a:tab pos="1457325" algn="l"/>
                <a:tab pos="2309495" algn="l"/>
                <a:tab pos="3816985" algn="l"/>
                <a:tab pos="5093970" algn="l"/>
                <a:tab pos="5843905" algn="l"/>
                <a:tab pos="6475095" algn="l"/>
                <a:tab pos="7491730" algn="l"/>
                <a:tab pos="7780020" algn="l"/>
                <a:tab pos="8895715" algn="l"/>
                <a:tab pos="9168765" algn="l"/>
              </a:tabLst>
            </a:pP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Фи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ан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ы	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	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ланиро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ть	(пр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ч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ем	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4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сти	у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ч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ет	д</a:t>
            </a:r>
            <a:r>
              <a:rPr sz="2000" spc="-5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80" dirty="0">
                <a:solidFill>
                  <a:srgbClr val="001F5F"/>
                </a:solidFill>
                <a:latin typeface="Times New Roman"/>
                <a:cs typeface="Times New Roman"/>
              </a:rPr>
              <a:t>х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дов	и	ра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хо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ов	в	кр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spc="-114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spc="5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000" spc="-5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чн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м 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периоде).</a:t>
            </a:r>
            <a:endParaRPr sz="2000" dirty="0">
              <a:latin typeface="Times New Roman"/>
              <a:cs typeface="Times New Roman"/>
            </a:endParaRPr>
          </a:p>
          <a:p>
            <a:pPr marL="299085" marR="7620" indent="-287020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8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Твои</a:t>
            </a:r>
            <a:r>
              <a:rPr sz="20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деньги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бывают</a:t>
            </a:r>
            <a:r>
              <a:rPr sz="2000" spc="4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объектом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чужого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интереса</a:t>
            </a:r>
            <a:r>
              <a:rPr sz="2000" spc="4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(дети  должны</a:t>
            </a:r>
            <a:r>
              <a:rPr sz="2000" spc="48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знать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элементарные</a:t>
            </a:r>
            <a:r>
              <a:rPr sz="2000" spc="4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правила </a:t>
            </a:r>
            <a:r>
              <a:rPr sz="2000" spc="-48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финансовой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безопасности).</a:t>
            </a:r>
            <a:endParaRPr sz="20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Arial"/>
              <a:buChar char="•"/>
              <a:tabLst>
                <a:tab pos="299085" algn="l"/>
                <a:tab pos="299720" algn="l"/>
                <a:tab pos="744220" algn="l"/>
                <a:tab pos="1239520" algn="l"/>
                <a:tab pos="2469515" algn="l"/>
                <a:tab pos="2753360" algn="l"/>
                <a:tab pos="4117340" algn="l"/>
                <a:tab pos="4838065" algn="l"/>
                <a:tab pos="5848350" algn="l"/>
                <a:tab pos="7089775" algn="l"/>
                <a:tab pos="7600315" algn="l"/>
                <a:tab pos="8618220" algn="l"/>
                <a:tab pos="9782810" algn="l"/>
                <a:tab pos="10058400" algn="l"/>
              </a:tabLst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Не	все	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продается	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	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покупается	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(дети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должны	понимать,	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что	главные	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ценности	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–	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жизнь,</a:t>
            </a:r>
            <a:endParaRPr sz="2000" dirty="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отношения,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радость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близких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людей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– за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деньги</a:t>
            </a:r>
            <a:r>
              <a:rPr sz="20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купишь).</a:t>
            </a:r>
            <a:endParaRPr sz="20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50"/>
              </a:spcBef>
              <a:buClr>
                <a:srgbClr val="3891A7"/>
              </a:buClr>
              <a:buSzPct val="8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Финансы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–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это 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интересно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увлекательно.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6392" y="0"/>
            <a:ext cx="1435607" cy="1427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77143" y="53339"/>
            <a:ext cx="1408176" cy="140055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695448" y="435315"/>
            <a:ext cx="5919470" cy="1714828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0"/>
              </a:spcBef>
            </a:pPr>
            <a:endParaRPr lang="ru-RU" sz="3600" b="1" spc="-15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</a:pPr>
            <a:endParaRPr lang="ru-RU" sz="3600" b="1" spc="-15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sz="8000" b="1" spc="-1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Спасибо</a:t>
            </a:r>
            <a:r>
              <a:rPr sz="8000" b="1" spc="-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endParaRPr lang="ru-RU" sz="8000" b="1" spc="-20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sz="8000" b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за</a:t>
            </a:r>
            <a:r>
              <a:rPr sz="8000" b="1" spc="-1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8000" b="1" spc="-5" dirty="0" err="1">
                <a:solidFill>
                  <a:srgbClr val="C00000"/>
                </a:solidFill>
                <a:latin typeface="Times New Roman"/>
                <a:cs typeface="Times New Roman"/>
              </a:rPr>
              <a:t>внимание</a:t>
            </a:r>
            <a:r>
              <a:rPr sz="80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!</a:t>
            </a:r>
            <a:endParaRPr lang="ru-RU" sz="8000" b="1" spc="-15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endParaRPr lang="ru-RU" sz="3600" b="1" spc="-15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endParaRPr lang="ru-RU" sz="3600" b="1" spc="-15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endParaRPr lang="ru-RU" sz="3600" b="1" spc="-15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endParaRPr lang="ru-RU" sz="3600" b="1" spc="-15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endParaRPr lang="ru-RU" sz="3600" b="1" spc="-15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endParaRPr lang="ru-RU" sz="3600" b="1" spc="-15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endParaRPr lang="ru-RU" sz="3600" b="1" spc="-15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endParaRPr lang="ru-RU" sz="3600" b="1" spc="-15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endParaRPr lang="ru-RU" sz="3600" b="1" spc="-15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endParaRPr lang="ru-RU" sz="3600" b="1" spc="-15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endParaRPr lang="ru-RU" sz="3600" b="1" spc="-15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endParaRPr lang="ru-RU" sz="3600" b="1" spc="-15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endParaRPr lang="ru-RU" sz="3600" b="1" spc="-15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endParaRPr lang="ru-RU" sz="3600" b="1" spc="-15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endParaRPr lang="ru-RU" sz="3600" b="1" spc="-15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endParaRPr lang="ru-RU" sz="3600" b="1" spc="-15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endParaRPr lang="ru-RU" sz="3600" b="1" spc="-15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endParaRPr lang="ru-RU" sz="3600" b="1" spc="-15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65776" y="2190750"/>
            <a:ext cx="6844030" cy="4418330"/>
            <a:chOff x="5065776" y="2190750"/>
            <a:chExt cx="6844030" cy="4418330"/>
          </a:xfrm>
        </p:grpSpPr>
        <p:sp>
          <p:nvSpPr>
            <p:cNvPr id="3" name="object 3"/>
            <p:cNvSpPr/>
            <p:nvPr/>
          </p:nvSpPr>
          <p:spPr>
            <a:xfrm>
              <a:off x="5072126" y="3416300"/>
              <a:ext cx="6831330" cy="1768475"/>
            </a:xfrm>
            <a:custGeom>
              <a:avLst/>
              <a:gdLst/>
              <a:ahLst/>
              <a:cxnLst/>
              <a:rect l="l" t="t" r="r" b="b"/>
              <a:pathLst>
                <a:path w="6831330" h="1768475">
                  <a:moveTo>
                    <a:pt x="6536182" y="0"/>
                  </a:moveTo>
                  <a:lnTo>
                    <a:pt x="294639" y="0"/>
                  </a:lnTo>
                  <a:lnTo>
                    <a:pt x="246857" y="3857"/>
                  </a:lnTo>
                  <a:lnTo>
                    <a:pt x="201525" y="15025"/>
                  </a:lnTo>
                  <a:lnTo>
                    <a:pt x="159252" y="32897"/>
                  </a:lnTo>
                  <a:lnTo>
                    <a:pt x="120645" y="56867"/>
                  </a:lnTo>
                  <a:lnTo>
                    <a:pt x="86312" y="86328"/>
                  </a:lnTo>
                  <a:lnTo>
                    <a:pt x="56859" y="120673"/>
                  </a:lnTo>
                  <a:lnTo>
                    <a:pt x="32894" y="159296"/>
                  </a:lnTo>
                  <a:lnTo>
                    <a:pt x="15024" y="201590"/>
                  </a:lnTo>
                  <a:lnTo>
                    <a:pt x="3857" y="246949"/>
                  </a:lnTo>
                  <a:lnTo>
                    <a:pt x="0" y="294767"/>
                  </a:lnTo>
                  <a:lnTo>
                    <a:pt x="0" y="1473708"/>
                  </a:lnTo>
                  <a:lnTo>
                    <a:pt x="3857" y="1521525"/>
                  </a:lnTo>
                  <a:lnTo>
                    <a:pt x="15024" y="1566884"/>
                  </a:lnTo>
                  <a:lnTo>
                    <a:pt x="32894" y="1609178"/>
                  </a:lnTo>
                  <a:lnTo>
                    <a:pt x="56859" y="1647801"/>
                  </a:lnTo>
                  <a:lnTo>
                    <a:pt x="86312" y="1682146"/>
                  </a:lnTo>
                  <a:lnTo>
                    <a:pt x="120645" y="1711607"/>
                  </a:lnTo>
                  <a:lnTo>
                    <a:pt x="159252" y="1735577"/>
                  </a:lnTo>
                  <a:lnTo>
                    <a:pt x="201525" y="1753449"/>
                  </a:lnTo>
                  <a:lnTo>
                    <a:pt x="246857" y="1764617"/>
                  </a:lnTo>
                  <a:lnTo>
                    <a:pt x="294639" y="1768475"/>
                  </a:lnTo>
                  <a:lnTo>
                    <a:pt x="6536182" y="1768475"/>
                  </a:lnTo>
                  <a:lnTo>
                    <a:pt x="6583999" y="1764617"/>
                  </a:lnTo>
                  <a:lnTo>
                    <a:pt x="6629358" y="1753449"/>
                  </a:lnTo>
                  <a:lnTo>
                    <a:pt x="6671652" y="1735577"/>
                  </a:lnTo>
                  <a:lnTo>
                    <a:pt x="6710275" y="1711607"/>
                  </a:lnTo>
                  <a:lnTo>
                    <a:pt x="6744620" y="1682146"/>
                  </a:lnTo>
                  <a:lnTo>
                    <a:pt x="6774081" y="1647801"/>
                  </a:lnTo>
                  <a:lnTo>
                    <a:pt x="6798051" y="1609178"/>
                  </a:lnTo>
                  <a:lnTo>
                    <a:pt x="6815923" y="1566884"/>
                  </a:lnTo>
                  <a:lnTo>
                    <a:pt x="6827091" y="1521525"/>
                  </a:lnTo>
                  <a:lnTo>
                    <a:pt x="6830949" y="1473708"/>
                  </a:lnTo>
                  <a:lnTo>
                    <a:pt x="6830949" y="294767"/>
                  </a:lnTo>
                  <a:lnTo>
                    <a:pt x="6827091" y="246949"/>
                  </a:lnTo>
                  <a:lnTo>
                    <a:pt x="6815923" y="201590"/>
                  </a:lnTo>
                  <a:lnTo>
                    <a:pt x="6798051" y="159296"/>
                  </a:lnTo>
                  <a:lnTo>
                    <a:pt x="6774081" y="120673"/>
                  </a:lnTo>
                  <a:lnTo>
                    <a:pt x="6744620" y="86328"/>
                  </a:lnTo>
                  <a:lnTo>
                    <a:pt x="6710275" y="56867"/>
                  </a:lnTo>
                  <a:lnTo>
                    <a:pt x="6671652" y="32897"/>
                  </a:lnTo>
                  <a:lnTo>
                    <a:pt x="6629358" y="15025"/>
                  </a:lnTo>
                  <a:lnTo>
                    <a:pt x="6583999" y="3857"/>
                  </a:lnTo>
                  <a:lnTo>
                    <a:pt x="653618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72126" y="3416300"/>
              <a:ext cx="6831330" cy="1768475"/>
            </a:xfrm>
            <a:custGeom>
              <a:avLst/>
              <a:gdLst/>
              <a:ahLst/>
              <a:cxnLst/>
              <a:rect l="l" t="t" r="r" b="b"/>
              <a:pathLst>
                <a:path w="6831330" h="1768475">
                  <a:moveTo>
                    <a:pt x="0" y="294767"/>
                  </a:moveTo>
                  <a:lnTo>
                    <a:pt x="3857" y="246949"/>
                  </a:lnTo>
                  <a:lnTo>
                    <a:pt x="15024" y="201590"/>
                  </a:lnTo>
                  <a:lnTo>
                    <a:pt x="32894" y="159296"/>
                  </a:lnTo>
                  <a:lnTo>
                    <a:pt x="56859" y="120673"/>
                  </a:lnTo>
                  <a:lnTo>
                    <a:pt x="86312" y="86328"/>
                  </a:lnTo>
                  <a:lnTo>
                    <a:pt x="120645" y="56867"/>
                  </a:lnTo>
                  <a:lnTo>
                    <a:pt x="159252" y="32897"/>
                  </a:lnTo>
                  <a:lnTo>
                    <a:pt x="201525" y="15025"/>
                  </a:lnTo>
                  <a:lnTo>
                    <a:pt x="246857" y="3857"/>
                  </a:lnTo>
                  <a:lnTo>
                    <a:pt x="294639" y="0"/>
                  </a:lnTo>
                  <a:lnTo>
                    <a:pt x="6536182" y="0"/>
                  </a:lnTo>
                  <a:lnTo>
                    <a:pt x="6583999" y="3857"/>
                  </a:lnTo>
                  <a:lnTo>
                    <a:pt x="6629358" y="15025"/>
                  </a:lnTo>
                  <a:lnTo>
                    <a:pt x="6671652" y="32897"/>
                  </a:lnTo>
                  <a:lnTo>
                    <a:pt x="6710275" y="56867"/>
                  </a:lnTo>
                  <a:lnTo>
                    <a:pt x="6744620" y="86328"/>
                  </a:lnTo>
                  <a:lnTo>
                    <a:pt x="6774081" y="120673"/>
                  </a:lnTo>
                  <a:lnTo>
                    <a:pt x="6798051" y="159296"/>
                  </a:lnTo>
                  <a:lnTo>
                    <a:pt x="6815923" y="201590"/>
                  </a:lnTo>
                  <a:lnTo>
                    <a:pt x="6827091" y="246949"/>
                  </a:lnTo>
                  <a:lnTo>
                    <a:pt x="6830949" y="294767"/>
                  </a:lnTo>
                  <a:lnTo>
                    <a:pt x="6830949" y="1473708"/>
                  </a:lnTo>
                  <a:lnTo>
                    <a:pt x="6827091" y="1521525"/>
                  </a:lnTo>
                  <a:lnTo>
                    <a:pt x="6815923" y="1566884"/>
                  </a:lnTo>
                  <a:lnTo>
                    <a:pt x="6798051" y="1609178"/>
                  </a:lnTo>
                  <a:lnTo>
                    <a:pt x="6774081" y="1647801"/>
                  </a:lnTo>
                  <a:lnTo>
                    <a:pt x="6744620" y="1682146"/>
                  </a:lnTo>
                  <a:lnTo>
                    <a:pt x="6710275" y="1711607"/>
                  </a:lnTo>
                  <a:lnTo>
                    <a:pt x="6671652" y="1735577"/>
                  </a:lnTo>
                  <a:lnTo>
                    <a:pt x="6629358" y="1753449"/>
                  </a:lnTo>
                  <a:lnTo>
                    <a:pt x="6583999" y="1764617"/>
                  </a:lnTo>
                  <a:lnTo>
                    <a:pt x="6536182" y="1768475"/>
                  </a:lnTo>
                  <a:lnTo>
                    <a:pt x="294639" y="1768475"/>
                  </a:lnTo>
                  <a:lnTo>
                    <a:pt x="246857" y="1764617"/>
                  </a:lnTo>
                  <a:lnTo>
                    <a:pt x="201525" y="1753449"/>
                  </a:lnTo>
                  <a:lnTo>
                    <a:pt x="159252" y="1735577"/>
                  </a:lnTo>
                  <a:lnTo>
                    <a:pt x="120645" y="1711607"/>
                  </a:lnTo>
                  <a:lnTo>
                    <a:pt x="86312" y="1682146"/>
                  </a:lnTo>
                  <a:lnTo>
                    <a:pt x="56859" y="1647801"/>
                  </a:lnTo>
                  <a:lnTo>
                    <a:pt x="32894" y="1609178"/>
                  </a:lnTo>
                  <a:lnTo>
                    <a:pt x="15024" y="1566884"/>
                  </a:lnTo>
                  <a:lnTo>
                    <a:pt x="3857" y="1521525"/>
                  </a:lnTo>
                  <a:lnTo>
                    <a:pt x="0" y="1473708"/>
                  </a:lnTo>
                  <a:lnTo>
                    <a:pt x="0" y="2947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72126" y="2197100"/>
              <a:ext cx="6831330" cy="993775"/>
            </a:xfrm>
            <a:custGeom>
              <a:avLst/>
              <a:gdLst/>
              <a:ahLst/>
              <a:cxnLst/>
              <a:rect l="l" t="t" r="r" b="b"/>
              <a:pathLst>
                <a:path w="6831330" h="993775">
                  <a:moveTo>
                    <a:pt x="6665341" y="0"/>
                  </a:moveTo>
                  <a:lnTo>
                    <a:pt x="165608" y="0"/>
                  </a:lnTo>
                  <a:lnTo>
                    <a:pt x="121546" y="5917"/>
                  </a:lnTo>
                  <a:lnTo>
                    <a:pt x="81976" y="22615"/>
                  </a:lnTo>
                  <a:lnTo>
                    <a:pt x="48466" y="48513"/>
                  </a:lnTo>
                  <a:lnTo>
                    <a:pt x="22587" y="82032"/>
                  </a:lnTo>
                  <a:lnTo>
                    <a:pt x="5908" y="121590"/>
                  </a:lnTo>
                  <a:lnTo>
                    <a:pt x="0" y="165608"/>
                  </a:lnTo>
                  <a:lnTo>
                    <a:pt x="0" y="828166"/>
                  </a:lnTo>
                  <a:lnTo>
                    <a:pt x="5908" y="872184"/>
                  </a:lnTo>
                  <a:lnTo>
                    <a:pt x="22587" y="911742"/>
                  </a:lnTo>
                  <a:lnTo>
                    <a:pt x="48466" y="945260"/>
                  </a:lnTo>
                  <a:lnTo>
                    <a:pt x="81976" y="971159"/>
                  </a:lnTo>
                  <a:lnTo>
                    <a:pt x="121546" y="987857"/>
                  </a:lnTo>
                  <a:lnTo>
                    <a:pt x="165608" y="993775"/>
                  </a:lnTo>
                  <a:lnTo>
                    <a:pt x="6665341" y="993775"/>
                  </a:lnTo>
                  <a:lnTo>
                    <a:pt x="6709358" y="987857"/>
                  </a:lnTo>
                  <a:lnTo>
                    <a:pt x="6748916" y="971159"/>
                  </a:lnTo>
                  <a:lnTo>
                    <a:pt x="6782435" y="945261"/>
                  </a:lnTo>
                  <a:lnTo>
                    <a:pt x="6808333" y="911742"/>
                  </a:lnTo>
                  <a:lnTo>
                    <a:pt x="6825031" y="872184"/>
                  </a:lnTo>
                  <a:lnTo>
                    <a:pt x="6830949" y="828166"/>
                  </a:lnTo>
                  <a:lnTo>
                    <a:pt x="6830949" y="165608"/>
                  </a:lnTo>
                  <a:lnTo>
                    <a:pt x="6825031" y="121590"/>
                  </a:lnTo>
                  <a:lnTo>
                    <a:pt x="6808333" y="82032"/>
                  </a:lnTo>
                  <a:lnTo>
                    <a:pt x="6782435" y="48514"/>
                  </a:lnTo>
                  <a:lnTo>
                    <a:pt x="6748916" y="22615"/>
                  </a:lnTo>
                  <a:lnTo>
                    <a:pt x="6709358" y="5917"/>
                  </a:lnTo>
                  <a:lnTo>
                    <a:pt x="6665341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72126" y="2197100"/>
              <a:ext cx="6831330" cy="993775"/>
            </a:xfrm>
            <a:custGeom>
              <a:avLst/>
              <a:gdLst/>
              <a:ahLst/>
              <a:cxnLst/>
              <a:rect l="l" t="t" r="r" b="b"/>
              <a:pathLst>
                <a:path w="6831330" h="993775">
                  <a:moveTo>
                    <a:pt x="0" y="165608"/>
                  </a:moveTo>
                  <a:lnTo>
                    <a:pt x="5908" y="121590"/>
                  </a:lnTo>
                  <a:lnTo>
                    <a:pt x="22587" y="82032"/>
                  </a:lnTo>
                  <a:lnTo>
                    <a:pt x="48466" y="48513"/>
                  </a:lnTo>
                  <a:lnTo>
                    <a:pt x="81976" y="22615"/>
                  </a:lnTo>
                  <a:lnTo>
                    <a:pt x="121546" y="5917"/>
                  </a:lnTo>
                  <a:lnTo>
                    <a:pt x="165608" y="0"/>
                  </a:lnTo>
                  <a:lnTo>
                    <a:pt x="6665341" y="0"/>
                  </a:lnTo>
                  <a:lnTo>
                    <a:pt x="6709358" y="5917"/>
                  </a:lnTo>
                  <a:lnTo>
                    <a:pt x="6748916" y="22615"/>
                  </a:lnTo>
                  <a:lnTo>
                    <a:pt x="6782435" y="48514"/>
                  </a:lnTo>
                  <a:lnTo>
                    <a:pt x="6808333" y="82032"/>
                  </a:lnTo>
                  <a:lnTo>
                    <a:pt x="6825031" y="121590"/>
                  </a:lnTo>
                  <a:lnTo>
                    <a:pt x="6830949" y="165608"/>
                  </a:lnTo>
                  <a:lnTo>
                    <a:pt x="6830949" y="828166"/>
                  </a:lnTo>
                  <a:lnTo>
                    <a:pt x="6825031" y="872184"/>
                  </a:lnTo>
                  <a:lnTo>
                    <a:pt x="6808333" y="911742"/>
                  </a:lnTo>
                  <a:lnTo>
                    <a:pt x="6782435" y="945261"/>
                  </a:lnTo>
                  <a:lnTo>
                    <a:pt x="6748916" y="971159"/>
                  </a:lnTo>
                  <a:lnTo>
                    <a:pt x="6709358" y="987857"/>
                  </a:lnTo>
                  <a:lnTo>
                    <a:pt x="6665341" y="993775"/>
                  </a:lnTo>
                  <a:lnTo>
                    <a:pt x="165608" y="993775"/>
                  </a:lnTo>
                  <a:lnTo>
                    <a:pt x="121546" y="987857"/>
                  </a:lnTo>
                  <a:lnTo>
                    <a:pt x="81976" y="971159"/>
                  </a:lnTo>
                  <a:lnTo>
                    <a:pt x="48466" y="945260"/>
                  </a:lnTo>
                  <a:lnTo>
                    <a:pt x="22587" y="911742"/>
                  </a:lnTo>
                  <a:lnTo>
                    <a:pt x="5908" y="872184"/>
                  </a:lnTo>
                  <a:lnTo>
                    <a:pt x="0" y="828166"/>
                  </a:lnTo>
                  <a:lnTo>
                    <a:pt x="0" y="1656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72126" y="5370576"/>
              <a:ext cx="6831330" cy="1231900"/>
            </a:xfrm>
            <a:custGeom>
              <a:avLst/>
              <a:gdLst/>
              <a:ahLst/>
              <a:cxnLst/>
              <a:rect l="l" t="t" r="r" b="b"/>
              <a:pathLst>
                <a:path w="6831330" h="1231900">
                  <a:moveTo>
                    <a:pt x="6625590" y="0"/>
                  </a:moveTo>
                  <a:lnTo>
                    <a:pt x="205232" y="0"/>
                  </a:lnTo>
                  <a:lnTo>
                    <a:pt x="158153" y="5416"/>
                  </a:lnTo>
                  <a:lnTo>
                    <a:pt x="114947" y="20848"/>
                  </a:lnTo>
                  <a:lnTo>
                    <a:pt x="76842" y="45066"/>
                  </a:lnTo>
                  <a:lnTo>
                    <a:pt x="45066" y="76842"/>
                  </a:lnTo>
                  <a:lnTo>
                    <a:pt x="20848" y="114947"/>
                  </a:lnTo>
                  <a:lnTo>
                    <a:pt x="5416" y="158153"/>
                  </a:lnTo>
                  <a:lnTo>
                    <a:pt x="0" y="205232"/>
                  </a:lnTo>
                  <a:lnTo>
                    <a:pt x="0" y="1026515"/>
                  </a:lnTo>
                  <a:lnTo>
                    <a:pt x="5416" y="1073594"/>
                  </a:lnTo>
                  <a:lnTo>
                    <a:pt x="20848" y="1116811"/>
                  </a:lnTo>
                  <a:lnTo>
                    <a:pt x="45066" y="1154934"/>
                  </a:lnTo>
                  <a:lnTo>
                    <a:pt x="76842" y="1186730"/>
                  </a:lnTo>
                  <a:lnTo>
                    <a:pt x="114947" y="1210967"/>
                  </a:lnTo>
                  <a:lnTo>
                    <a:pt x="158153" y="1226413"/>
                  </a:lnTo>
                  <a:lnTo>
                    <a:pt x="205232" y="1231836"/>
                  </a:lnTo>
                  <a:lnTo>
                    <a:pt x="6625590" y="1231836"/>
                  </a:lnTo>
                  <a:lnTo>
                    <a:pt x="6672675" y="1226413"/>
                  </a:lnTo>
                  <a:lnTo>
                    <a:pt x="6715899" y="1210967"/>
                  </a:lnTo>
                  <a:lnTo>
                    <a:pt x="6754029" y="1186730"/>
                  </a:lnTo>
                  <a:lnTo>
                    <a:pt x="6785832" y="1154934"/>
                  </a:lnTo>
                  <a:lnTo>
                    <a:pt x="6810075" y="1116811"/>
                  </a:lnTo>
                  <a:lnTo>
                    <a:pt x="6825525" y="1073594"/>
                  </a:lnTo>
                  <a:lnTo>
                    <a:pt x="6830949" y="1026515"/>
                  </a:lnTo>
                  <a:lnTo>
                    <a:pt x="6830949" y="205232"/>
                  </a:lnTo>
                  <a:lnTo>
                    <a:pt x="6825525" y="158153"/>
                  </a:lnTo>
                  <a:lnTo>
                    <a:pt x="6810075" y="114947"/>
                  </a:lnTo>
                  <a:lnTo>
                    <a:pt x="6785832" y="76842"/>
                  </a:lnTo>
                  <a:lnTo>
                    <a:pt x="6754029" y="45066"/>
                  </a:lnTo>
                  <a:lnTo>
                    <a:pt x="6715899" y="20848"/>
                  </a:lnTo>
                  <a:lnTo>
                    <a:pt x="6672675" y="5416"/>
                  </a:lnTo>
                  <a:lnTo>
                    <a:pt x="662559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72126" y="5370576"/>
              <a:ext cx="6831330" cy="1231900"/>
            </a:xfrm>
            <a:custGeom>
              <a:avLst/>
              <a:gdLst/>
              <a:ahLst/>
              <a:cxnLst/>
              <a:rect l="l" t="t" r="r" b="b"/>
              <a:pathLst>
                <a:path w="6831330" h="1231900">
                  <a:moveTo>
                    <a:pt x="0" y="205232"/>
                  </a:moveTo>
                  <a:lnTo>
                    <a:pt x="5416" y="158153"/>
                  </a:lnTo>
                  <a:lnTo>
                    <a:pt x="20848" y="114947"/>
                  </a:lnTo>
                  <a:lnTo>
                    <a:pt x="45066" y="76842"/>
                  </a:lnTo>
                  <a:lnTo>
                    <a:pt x="76842" y="45066"/>
                  </a:lnTo>
                  <a:lnTo>
                    <a:pt x="114947" y="20848"/>
                  </a:lnTo>
                  <a:lnTo>
                    <a:pt x="158153" y="5416"/>
                  </a:lnTo>
                  <a:lnTo>
                    <a:pt x="205232" y="0"/>
                  </a:lnTo>
                  <a:lnTo>
                    <a:pt x="6625590" y="0"/>
                  </a:lnTo>
                  <a:lnTo>
                    <a:pt x="6672675" y="5416"/>
                  </a:lnTo>
                  <a:lnTo>
                    <a:pt x="6715899" y="20848"/>
                  </a:lnTo>
                  <a:lnTo>
                    <a:pt x="6754029" y="45066"/>
                  </a:lnTo>
                  <a:lnTo>
                    <a:pt x="6785832" y="76842"/>
                  </a:lnTo>
                  <a:lnTo>
                    <a:pt x="6810075" y="114947"/>
                  </a:lnTo>
                  <a:lnTo>
                    <a:pt x="6825525" y="158153"/>
                  </a:lnTo>
                  <a:lnTo>
                    <a:pt x="6830949" y="205232"/>
                  </a:lnTo>
                  <a:lnTo>
                    <a:pt x="6830949" y="1026515"/>
                  </a:lnTo>
                  <a:lnTo>
                    <a:pt x="6825525" y="1073594"/>
                  </a:lnTo>
                  <a:lnTo>
                    <a:pt x="6810075" y="1116811"/>
                  </a:lnTo>
                  <a:lnTo>
                    <a:pt x="6785832" y="1154934"/>
                  </a:lnTo>
                  <a:lnTo>
                    <a:pt x="6754029" y="1186730"/>
                  </a:lnTo>
                  <a:lnTo>
                    <a:pt x="6715899" y="1210967"/>
                  </a:lnTo>
                  <a:lnTo>
                    <a:pt x="6672675" y="1226413"/>
                  </a:lnTo>
                  <a:lnTo>
                    <a:pt x="6625590" y="1231836"/>
                  </a:lnTo>
                  <a:lnTo>
                    <a:pt x="205232" y="1231836"/>
                  </a:lnTo>
                  <a:lnTo>
                    <a:pt x="158153" y="1226413"/>
                  </a:lnTo>
                  <a:lnTo>
                    <a:pt x="114947" y="1210967"/>
                  </a:lnTo>
                  <a:lnTo>
                    <a:pt x="76842" y="1186730"/>
                  </a:lnTo>
                  <a:lnTo>
                    <a:pt x="45066" y="1154934"/>
                  </a:lnTo>
                  <a:lnTo>
                    <a:pt x="20848" y="1116811"/>
                  </a:lnTo>
                  <a:lnTo>
                    <a:pt x="5416" y="1073594"/>
                  </a:lnTo>
                  <a:lnTo>
                    <a:pt x="0" y="1026515"/>
                  </a:lnTo>
                  <a:lnTo>
                    <a:pt x="0" y="205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50875" y="2281237"/>
            <a:ext cx="3359150" cy="4314825"/>
            <a:chOff x="650875" y="2281237"/>
            <a:chExt cx="3359150" cy="431482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8025" y="2338387"/>
              <a:ext cx="3244850" cy="420052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79450" y="2309812"/>
              <a:ext cx="3302000" cy="4257675"/>
            </a:xfrm>
            <a:custGeom>
              <a:avLst/>
              <a:gdLst/>
              <a:ahLst/>
              <a:cxnLst/>
              <a:rect l="l" t="t" r="r" b="b"/>
              <a:pathLst>
                <a:path w="3302000" h="4257675">
                  <a:moveTo>
                    <a:pt x="0" y="4257675"/>
                  </a:moveTo>
                  <a:lnTo>
                    <a:pt x="3302000" y="4257675"/>
                  </a:lnTo>
                  <a:lnTo>
                    <a:pt x="3302000" y="0"/>
                  </a:lnTo>
                  <a:lnTo>
                    <a:pt x="0" y="0"/>
                  </a:lnTo>
                  <a:lnTo>
                    <a:pt x="0" y="4257675"/>
                  </a:lnTo>
                  <a:close/>
                </a:path>
              </a:pathLst>
            </a:custGeom>
            <a:ln w="571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76788" y="0"/>
            <a:ext cx="1315211" cy="130149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791970" y="833755"/>
            <a:ext cx="9973310" cy="55708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6774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«Деньги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 -</a:t>
            </a:r>
            <a:r>
              <a:rPr sz="20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это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одно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из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 воплощений</a:t>
            </a:r>
            <a:r>
              <a:rPr sz="20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силы.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 Но</a:t>
            </a:r>
            <a:r>
              <a:rPr sz="20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еще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большей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 силой</a:t>
            </a:r>
            <a:r>
              <a:rPr sz="20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обладает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финансовое</a:t>
            </a:r>
            <a:r>
              <a:rPr sz="2000" spc="3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образование.</a:t>
            </a:r>
            <a:r>
              <a:rPr sz="2000" spc="3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Деньги</a:t>
            </a:r>
            <a:r>
              <a:rPr sz="2000" spc="3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приходят</a:t>
            </a:r>
            <a:r>
              <a:rPr sz="2000" spc="3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2000" spc="3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уходят,</a:t>
            </a:r>
            <a:r>
              <a:rPr sz="2000" spc="3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но</a:t>
            </a:r>
            <a:r>
              <a:rPr sz="2000" spc="3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если</a:t>
            </a:r>
            <a:r>
              <a:rPr sz="2000" spc="3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вам</a:t>
            </a:r>
            <a:r>
              <a:rPr sz="2000" spc="3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известно,</a:t>
            </a:r>
            <a:r>
              <a:rPr sz="2000" spc="3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как </a:t>
            </a:r>
            <a:r>
              <a:rPr sz="2000" spc="-4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они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работают,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то вы</a:t>
            </a:r>
            <a:r>
              <a:rPr sz="20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можете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управлять</a:t>
            </a:r>
            <a:r>
              <a:rPr sz="20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ими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и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становиться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богаче».</a:t>
            </a:r>
            <a:endParaRPr sz="2000">
              <a:latin typeface="Times New Roman"/>
              <a:cs typeface="Times New Roman"/>
            </a:endParaRPr>
          </a:p>
          <a:p>
            <a:pPr marL="7132320" algn="just">
              <a:lnSpc>
                <a:spcPct val="100000"/>
              </a:lnSpc>
            </a:pP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Роберт</a:t>
            </a:r>
            <a:r>
              <a:rPr sz="2000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Кийосаки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>
              <a:latin typeface="Times New Roman"/>
              <a:cs typeface="Times New Roman"/>
            </a:endParaRPr>
          </a:p>
          <a:p>
            <a:pPr marL="3420745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Финансовая</a:t>
            </a:r>
            <a:r>
              <a:rPr sz="1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грамотность</a:t>
            </a:r>
            <a:r>
              <a:rPr sz="18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1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важнейшее</a:t>
            </a:r>
            <a:r>
              <a:rPr sz="1800" b="1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условие</a:t>
            </a:r>
            <a:r>
              <a:rPr sz="1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финансового</a:t>
            </a:r>
            <a:endParaRPr sz="1800">
              <a:latin typeface="Times New Roman"/>
              <a:cs typeface="Times New Roman"/>
            </a:endParaRPr>
          </a:p>
          <a:p>
            <a:pPr marL="3420745">
              <a:lnSpc>
                <a:spcPct val="100000"/>
              </a:lnSpc>
            </a:pP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благополучия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граждан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00">
              <a:latin typeface="Times New Roman"/>
              <a:cs typeface="Times New Roman"/>
            </a:endParaRPr>
          </a:p>
          <a:p>
            <a:pPr marL="3458210" marR="104139">
              <a:lnSpc>
                <a:spcPct val="100000"/>
              </a:lnSpc>
              <a:spcBef>
                <a:spcPts val="5"/>
              </a:spcBef>
            </a:pP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Это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совокупность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знаний, 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навыков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установок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сфере </a:t>
            </a:r>
            <a:r>
              <a:rPr sz="2000" b="1" spc="-4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финансового поведения 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человека,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ведущих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к </a:t>
            </a:r>
            <a:r>
              <a:rPr sz="2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улучшению 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благосостояния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повышения 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качества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жизни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marL="3432175" marR="5080" algn="just">
              <a:lnSpc>
                <a:spcPct val="100000"/>
              </a:lnSpc>
              <a:spcBef>
                <a:spcPts val="5"/>
              </a:spcBef>
            </a:pP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Это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психологическое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качество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человека,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показывающее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степень 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его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осведомленности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финансовых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вопросах,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умение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зарабатывать</a:t>
            </a:r>
            <a:r>
              <a:rPr sz="18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управлять</a:t>
            </a:r>
            <a:r>
              <a:rPr sz="18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деньгами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654550" y="2568575"/>
            <a:ext cx="424180" cy="3535679"/>
            <a:chOff x="4654550" y="2568575"/>
            <a:chExt cx="424180" cy="3535679"/>
          </a:xfrm>
        </p:grpSpPr>
        <p:sp>
          <p:nvSpPr>
            <p:cNvPr id="16" name="object 16"/>
            <p:cNvSpPr/>
            <p:nvPr/>
          </p:nvSpPr>
          <p:spPr>
            <a:xfrm>
              <a:off x="4660900" y="3517011"/>
              <a:ext cx="411480" cy="1066800"/>
            </a:xfrm>
            <a:custGeom>
              <a:avLst/>
              <a:gdLst/>
              <a:ahLst/>
              <a:cxnLst/>
              <a:rect l="l" t="t" r="r" b="b"/>
              <a:pathLst>
                <a:path w="411479" h="1066800">
                  <a:moveTo>
                    <a:pt x="0" y="0"/>
                  </a:moveTo>
                  <a:lnTo>
                    <a:pt x="0" y="102743"/>
                  </a:lnTo>
                  <a:lnTo>
                    <a:pt x="942" y="166753"/>
                  </a:lnTo>
                  <a:lnTo>
                    <a:pt x="3733" y="229787"/>
                  </a:lnTo>
                  <a:lnTo>
                    <a:pt x="8320" y="291684"/>
                  </a:lnTo>
                  <a:lnTo>
                    <a:pt x="14646" y="352283"/>
                  </a:lnTo>
                  <a:lnTo>
                    <a:pt x="22659" y="411426"/>
                  </a:lnTo>
                  <a:lnTo>
                    <a:pt x="32304" y="468952"/>
                  </a:lnTo>
                  <a:lnTo>
                    <a:pt x="43527" y="524701"/>
                  </a:lnTo>
                  <a:lnTo>
                    <a:pt x="56274" y="578513"/>
                  </a:lnTo>
                  <a:lnTo>
                    <a:pt x="70490" y="630229"/>
                  </a:lnTo>
                  <a:lnTo>
                    <a:pt x="86121" y="679688"/>
                  </a:lnTo>
                  <a:lnTo>
                    <a:pt x="103114" y="726730"/>
                  </a:lnTo>
                  <a:lnTo>
                    <a:pt x="121414" y="771196"/>
                  </a:lnTo>
                  <a:lnTo>
                    <a:pt x="140966" y="812926"/>
                  </a:lnTo>
                  <a:lnTo>
                    <a:pt x="161717" y="851760"/>
                  </a:lnTo>
                  <a:lnTo>
                    <a:pt x="183612" y="887537"/>
                  </a:lnTo>
                  <a:lnTo>
                    <a:pt x="206597" y="920098"/>
                  </a:lnTo>
                  <a:lnTo>
                    <a:pt x="255621" y="974933"/>
                  </a:lnTo>
                  <a:lnTo>
                    <a:pt x="308355" y="1014983"/>
                  </a:lnTo>
                  <a:lnTo>
                    <a:pt x="308355" y="1066291"/>
                  </a:lnTo>
                  <a:lnTo>
                    <a:pt x="411225" y="993520"/>
                  </a:lnTo>
                  <a:lnTo>
                    <a:pt x="308355" y="860806"/>
                  </a:lnTo>
                  <a:lnTo>
                    <a:pt x="308355" y="912113"/>
                  </a:lnTo>
                  <a:lnTo>
                    <a:pt x="281552" y="894034"/>
                  </a:lnTo>
                  <a:lnTo>
                    <a:pt x="230618" y="846462"/>
                  </a:lnTo>
                  <a:lnTo>
                    <a:pt x="183612" y="784740"/>
                  </a:lnTo>
                  <a:lnTo>
                    <a:pt x="161717" y="748973"/>
                  </a:lnTo>
                  <a:lnTo>
                    <a:pt x="140966" y="710148"/>
                  </a:lnTo>
                  <a:lnTo>
                    <a:pt x="121414" y="668426"/>
                  </a:lnTo>
                  <a:lnTo>
                    <a:pt x="103114" y="623966"/>
                  </a:lnTo>
                  <a:lnTo>
                    <a:pt x="86121" y="576929"/>
                  </a:lnTo>
                  <a:lnTo>
                    <a:pt x="70490" y="527474"/>
                  </a:lnTo>
                  <a:lnTo>
                    <a:pt x="56274" y="475762"/>
                  </a:lnTo>
                  <a:lnTo>
                    <a:pt x="43527" y="421952"/>
                  </a:lnTo>
                  <a:lnTo>
                    <a:pt x="32304" y="366205"/>
                  </a:lnTo>
                  <a:lnTo>
                    <a:pt x="22659" y="308681"/>
                  </a:lnTo>
                  <a:lnTo>
                    <a:pt x="14646" y="249539"/>
                  </a:lnTo>
                  <a:lnTo>
                    <a:pt x="8320" y="188940"/>
                  </a:lnTo>
                  <a:lnTo>
                    <a:pt x="3733" y="127044"/>
                  </a:lnTo>
                  <a:lnTo>
                    <a:pt x="942" y="64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60939" y="2574925"/>
              <a:ext cx="411480" cy="993775"/>
            </a:xfrm>
            <a:custGeom>
              <a:avLst/>
              <a:gdLst/>
              <a:ahLst/>
              <a:cxnLst/>
              <a:rect l="l" t="t" r="r" b="b"/>
              <a:pathLst>
                <a:path w="411479" h="993775">
                  <a:moveTo>
                    <a:pt x="411186" y="0"/>
                  </a:moveTo>
                  <a:lnTo>
                    <a:pt x="403693" y="0"/>
                  </a:lnTo>
                  <a:lnTo>
                    <a:pt x="396200" y="508"/>
                  </a:lnTo>
                  <a:lnTo>
                    <a:pt x="333211" y="16971"/>
                  </a:lnTo>
                  <a:lnTo>
                    <a:pt x="280380" y="48685"/>
                  </a:lnTo>
                  <a:lnTo>
                    <a:pt x="230677" y="95355"/>
                  </a:lnTo>
                  <a:lnTo>
                    <a:pt x="184566" y="155800"/>
                  </a:lnTo>
                  <a:lnTo>
                    <a:pt x="163002" y="190820"/>
                  </a:lnTo>
                  <a:lnTo>
                    <a:pt x="142510" y="228840"/>
                  </a:lnTo>
                  <a:lnTo>
                    <a:pt x="123147" y="269714"/>
                  </a:lnTo>
                  <a:lnTo>
                    <a:pt x="104973" y="313293"/>
                  </a:lnTo>
                  <a:lnTo>
                    <a:pt x="88043" y="359430"/>
                  </a:lnTo>
                  <a:lnTo>
                    <a:pt x="72418" y="407977"/>
                  </a:lnTo>
                  <a:lnTo>
                    <a:pt x="58153" y="458786"/>
                  </a:lnTo>
                  <a:lnTo>
                    <a:pt x="45308" y="511711"/>
                  </a:lnTo>
                  <a:lnTo>
                    <a:pt x="33940" y="566602"/>
                  </a:lnTo>
                  <a:lnTo>
                    <a:pt x="24107" y="623314"/>
                  </a:lnTo>
                  <a:lnTo>
                    <a:pt x="15868" y="681697"/>
                  </a:lnTo>
                  <a:lnTo>
                    <a:pt x="9279" y="741604"/>
                  </a:lnTo>
                  <a:lnTo>
                    <a:pt x="4400" y="802887"/>
                  </a:lnTo>
                  <a:lnTo>
                    <a:pt x="1287" y="865400"/>
                  </a:lnTo>
                  <a:lnTo>
                    <a:pt x="0" y="928993"/>
                  </a:lnTo>
                  <a:lnTo>
                    <a:pt x="595" y="993521"/>
                  </a:lnTo>
                  <a:lnTo>
                    <a:pt x="3095" y="928991"/>
                  </a:lnTo>
                  <a:lnTo>
                    <a:pt x="7441" y="865832"/>
                  </a:lnTo>
                  <a:lnTo>
                    <a:pt x="13566" y="804181"/>
                  </a:lnTo>
                  <a:lnTo>
                    <a:pt x="21408" y="744178"/>
                  </a:lnTo>
                  <a:lnTo>
                    <a:pt x="30902" y="685964"/>
                  </a:lnTo>
                  <a:lnTo>
                    <a:pt x="41983" y="629677"/>
                  </a:lnTo>
                  <a:lnTo>
                    <a:pt x="54589" y="575456"/>
                  </a:lnTo>
                  <a:lnTo>
                    <a:pt x="68654" y="523441"/>
                  </a:lnTo>
                  <a:lnTo>
                    <a:pt x="84115" y="473772"/>
                  </a:lnTo>
                  <a:lnTo>
                    <a:pt x="100907" y="426587"/>
                  </a:lnTo>
                  <a:lnTo>
                    <a:pt x="118967" y="382027"/>
                  </a:lnTo>
                  <a:lnTo>
                    <a:pt x="138230" y="340231"/>
                  </a:lnTo>
                  <a:lnTo>
                    <a:pt x="158631" y="301337"/>
                  </a:lnTo>
                  <a:lnTo>
                    <a:pt x="180108" y="265486"/>
                  </a:lnTo>
                  <a:lnTo>
                    <a:pt x="202595" y="232817"/>
                  </a:lnTo>
                  <a:lnTo>
                    <a:pt x="250346" y="177582"/>
                  </a:lnTo>
                  <a:lnTo>
                    <a:pt x="301370" y="136748"/>
                  </a:lnTo>
                  <a:lnTo>
                    <a:pt x="355154" y="111430"/>
                  </a:lnTo>
                  <a:lnTo>
                    <a:pt x="411186" y="102742"/>
                  </a:lnTo>
                  <a:lnTo>
                    <a:pt x="411186" y="0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60900" y="2574925"/>
              <a:ext cx="411480" cy="2008505"/>
            </a:xfrm>
            <a:custGeom>
              <a:avLst/>
              <a:gdLst/>
              <a:ahLst/>
              <a:cxnLst/>
              <a:rect l="l" t="t" r="r" b="b"/>
              <a:pathLst>
                <a:path w="411479" h="2008504">
                  <a:moveTo>
                    <a:pt x="0" y="942086"/>
                  </a:moveTo>
                  <a:lnTo>
                    <a:pt x="942" y="1006096"/>
                  </a:lnTo>
                  <a:lnTo>
                    <a:pt x="3733" y="1069130"/>
                  </a:lnTo>
                  <a:lnTo>
                    <a:pt x="8320" y="1131026"/>
                  </a:lnTo>
                  <a:lnTo>
                    <a:pt x="14646" y="1191625"/>
                  </a:lnTo>
                  <a:lnTo>
                    <a:pt x="22659" y="1250767"/>
                  </a:lnTo>
                  <a:lnTo>
                    <a:pt x="32304" y="1308291"/>
                  </a:lnTo>
                  <a:lnTo>
                    <a:pt x="43527" y="1364038"/>
                  </a:lnTo>
                  <a:lnTo>
                    <a:pt x="56274" y="1417848"/>
                  </a:lnTo>
                  <a:lnTo>
                    <a:pt x="70490" y="1469560"/>
                  </a:lnTo>
                  <a:lnTo>
                    <a:pt x="86121" y="1519015"/>
                  </a:lnTo>
                  <a:lnTo>
                    <a:pt x="103114" y="1566052"/>
                  </a:lnTo>
                  <a:lnTo>
                    <a:pt x="121414" y="1610512"/>
                  </a:lnTo>
                  <a:lnTo>
                    <a:pt x="140966" y="1652234"/>
                  </a:lnTo>
                  <a:lnTo>
                    <a:pt x="161717" y="1691059"/>
                  </a:lnTo>
                  <a:lnTo>
                    <a:pt x="183612" y="1726826"/>
                  </a:lnTo>
                  <a:lnTo>
                    <a:pt x="206597" y="1759376"/>
                  </a:lnTo>
                  <a:lnTo>
                    <a:pt x="255621" y="1814183"/>
                  </a:lnTo>
                  <a:lnTo>
                    <a:pt x="308355" y="1854200"/>
                  </a:lnTo>
                  <a:lnTo>
                    <a:pt x="308355" y="1802892"/>
                  </a:lnTo>
                  <a:lnTo>
                    <a:pt x="411225" y="1935607"/>
                  </a:lnTo>
                  <a:lnTo>
                    <a:pt x="308355" y="2008377"/>
                  </a:lnTo>
                  <a:lnTo>
                    <a:pt x="308355" y="1957070"/>
                  </a:lnTo>
                  <a:lnTo>
                    <a:pt x="281552" y="1938972"/>
                  </a:lnTo>
                  <a:lnTo>
                    <a:pt x="230618" y="1891369"/>
                  </a:lnTo>
                  <a:lnTo>
                    <a:pt x="183612" y="1829623"/>
                  </a:lnTo>
                  <a:lnTo>
                    <a:pt x="161717" y="1793846"/>
                  </a:lnTo>
                  <a:lnTo>
                    <a:pt x="140966" y="1755012"/>
                  </a:lnTo>
                  <a:lnTo>
                    <a:pt x="121414" y="1713282"/>
                  </a:lnTo>
                  <a:lnTo>
                    <a:pt x="103114" y="1668816"/>
                  </a:lnTo>
                  <a:lnTo>
                    <a:pt x="86121" y="1621774"/>
                  </a:lnTo>
                  <a:lnTo>
                    <a:pt x="70490" y="1572315"/>
                  </a:lnTo>
                  <a:lnTo>
                    <a:pt x="56274" y="1520599"/>
                  </a:lnTo>
                  <a:lnTo>
                    <a:pt x="43527" y="1466787"/>
                  </a:lnTo>
                  <a:lnTo>
                    <a:pt x="32304" y="1411038"/>
                  </a:lnTo>
                  <a:lnTo>
                    <a:pt x="22659" y="1353512"/>
                  </a:lnTo>
                  <a:lnTo>
                    <a:pt x="14646" y="1294369"/>
                  </a:lnTo>
                  <a:lnTo>
                    <a:pt x="8320" y="1233770"/>
                  </a:lnTo>
                  <a:lnTo>
                    <a:pt x="3733" y="1171873"/>
                  </a:lnTo>
                  <a:lnTo>
                    <a:pt x="942" y="1108839"/>
                  </a:lnTo>
                  <a:lnTo>
                    <a:pt x="0" y="1044829"/>
                  </a:lnTo>
                  <a:lnTo>
                    <a:pt x="0" y="942086"/>
                  </a:lnTo>
                  <a:lnTo>
                    <a:pt x="948" y="877582"/>
                  </a:lnTo>
                  <a:lnTo>
                    <a:pt x="3752" y="814246"/>
                  </a:lnTo>
                  <a:lnTo>
                    <a:pt x="8350" y="752217"/>
                  </a:lnTo>
                  <a:lnTo>
                    <a:pt x="14683" y="691635"/>
                  </a:lnTo>
                  <a:lnTo>
                    <a:pt x="22687" y="632641"/>
                  </a:lnTo>
                  <a:lnTo>
                    <a:pt x="32303" y="575375"/>
                  </a:lnTo>
                  <a:lnTo>
                    <a:pt x="43469" y="519977"/>
                  </a:lnTo>
                  <a:lnTo>
                    <a:pt x="56124" y="466588"/>
                  </a:lnTo>
                  <a:lnTo>
                    <a:pt x="70207" y="415348"/>
                  </a:lnTo>
                  <a:lnTo>
                    <a:pt x="85657" y="366397"/>
                  </a:lnTo>
                  <a:lnTo>
                    <a:pt x="102412" y="319875"/>
                  </a:lnTo>
                  <a:lnTo>
                    <a:pt x="120411" y="275923"/>
                  </a:lnTo>
                  <a:lnTo>
                    <a:pt x="139594" y="234681"/>
                  </a:lnTo>
                  <a:lnTo>
                    <a:pt x="159900" y="196289"/>
                  </a:lnTo>
                  <a:lnTo>
                    <a:pt x="181266" y="160888"/>
                  </a:lnTo>
                  <a:lnTo>
                    <a:pt x="203632" y="128618"/>
                  </a:lnTo>
                  <a:lnTo>
                    <a:pt x="251120" y="74031"/>
                  </a:lnTo>
                  <a:lnTo>
                    <a:pt x="301874" y="33650"/>
                  </a:lnTo>
                  <a:lnTo>
                    <a:pt x="355406" y="8599"/>
                  </a:lnTo>
                  <a:lnTo>
                    <a:pt x="411225" y="0"/>
                  </a:lnTo>
                  <a:lnTo>
                    <a:pt x="411225" y="102742"/>
                  </a:lnTo>
                  <a:lnTo>
                    <a:pt x="382961" y="104938"/>
                  </a:lnTo>
                  <a:lnTo>
                    <a:pt x="355194" y="111430"/>
                  </a:lnTo>
                  <a:lnTo>
                    <a:pt x="301409" y="136748"/>
                  </a:lnTo>
                  <a:lnTo>
                    <a:pt x="250386" y="177582"/>
                  </a:lnTo>
                  <a:lnTo>
                    <a:pt x="202635" y="232817"/>
                  </a:lnTo>
                  <a:lnTo>
                    <a:pt x="180148" y="265486"/>
                  </a:lnTo>
                  <a:lnTo>
                    <a:pt x="158671" y="301337"/>
                  </a:lnTo>
                  <a:lnTo>
                    <a:pt x="138269" y="340231"/>
                  </a:lnTo>
                  <a:lnTo>
                    <a:pt x="119007" y="382027"/>
                  </a:lnTo>
                  <a:lnTo>
                    <a:pt x="100947" y="426587"/>
                  </a:lnTo>
                  <a:lnTo>
                    <a:pt x="84155" y="473772"/>
                  </a:lnTo>
                  <a:lnTo>
                    <a:pt x="68694" y="523441"/>
                  </a:lnTo>
                  <a:lnTo>
                    <a:pt x="54629" y="575456"/>
                  </a:lnTo>
                  <a:lnTo>
                    <a:pt x="42023" y="629677"/>
                  </a:lnTo>
                  <a:lnTo>
                    <a:pt x="30942" y="685964"/>
                  </a:lnTo>
                  <a:lnTo>
                    <a:pt x="21448" y="744178"/>
                  </a:lnTo>
                  <a:lnTo>
                    <a:pt x="13606" y="804181"/>
                  </a:lnTo>
                  <a:lnTo>
                    <a:pt x="7480" y="865832"/>
                  </a:lnTo>
                  <a:lnTo>
                    <a:pt x="3135" y="928991"/>
                  </a:lnTo>
                  <a:lnTo>
                    <a:pt x="635" y="993521"/>
                  </a:lnTo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60900" y="5031485"/>
              <a:ext cx="411480" cy="1066800"/>
            </a:xfrm>
            <a:custGeom>
              <a:avLst/>
              <a:gdLst/>
              <a:ahLst/>
              <a:cxnLst/>
              <a:rect l="l" t="t" r="r" b="b"/>
              <a:pathLst>
                <a:path w="411479" h="1066800">
                  <a:moveTo>
                    <a:pt x="0" y="0"/>
                  </a:moveTo>
                  <a:lnTo>
                    <a:pt x="0" y="102743"/>
                  </a:lnTo>
                  <a:lnTo>
                    <a:pt x="942" y="166753"/>
                  </a:lnTo>
                  <a:lnTo>
                    <a:pt x="3733" y="229787"/>
                  </a:lnTo>
                  <a:lnTo>
                    <a:pt x="8320" y="291684"/>
                  </a:lnTo>
                  <a:lnTo>
                    <a:pt x="14646" y="352284"/>
                  </a:lnTo>
                  <a:lnTo>
                    <a:pt x="22659" y="411427"/>
                  </a:lnTo>
                  <a:lnTo>
                    <a:pt x="32304" y="468953"/>
                  </a:lnTo>
                  <a:lnTo>
                    <a:pt x="43527" y="524703"/>
                  </a:lnTo>
                  <a:lnTo>
                    <a:pt x="56274" y="578515"/>
                  </a:lnTo>
                  <a:lnTo>
                    <a:pt x="70490" y="630230"/>
                  </a:lnTo>
                  <a:lnTo>
                    <a:pt x="86121" y="679689"/>
                  </a:lnTo>
                  <a:lnTo>
                    <a:pt x="103114" y="726731"/>
                  </a:lnTo>
                  <a:lnTo>
                    <a:pt x="121414" y="771196"/>
                  </a:lnTo>
                  <a:lnTo>
                    <a:pt x="140966" y="812925"/>
                  </a:lnTo>
                  <a:lnTo>
                    <a:pt x="161717" y="851757"/>
                  </a:lnTo>
                  <a:lnTo>
                    <a:pt x="183612" y="887532"/>
                  </a:lnTo>
                  <a:lnTo>
                    <a:pt x="206597" y="920090"/>
                  </a:lnTo>
                  <a:lnTo>
                    <a:pt x="255621" y="974917"/>
                  </a:lnTo>
                  <a:lnTo>
                    <a:pt x="308355" y="1014958"/>
                  </a:lnTo>
                  <a:lnTo>
                    <a:pt x="308355" y="1066342"/>
                  </a:lnTo>
                  <a:lnTo>
                    <a:pt x="411225" y="993470"/>
                  </a:lnTo>
                  <a:lnTo>
                    <a:pt x="308355" y="860767"/>
                  </a:lnTo>
                  <a:lnTo>
                    <a:pt x="308355" y="912164"/>
                  </a:lnTo>
                  <a:lnTo>
                    <a:pt x="281552" y="894072"/>
                  </a:lnTo>
                  <a:lnTo>
                    <a:pt x="230618" y="846481"/>
                  </a:lnTo>
                  <a:lnTo>
                    <a:pt x="183612" y="784746"/>
                  </a:lnTo>
                  <a:lnTo>
                    <a:pt x="161717" y="748974"/>
                  </a:lnTo>
                  <a:lnTo>
                    <a:pt x="140966" y="710145"/>
                  </a:lnTo>
                  <a:lnTo>
                    <a:pt x="121414" y="668420"/>
                  </a:lnTo>
                  <a:lnTo>
                    <a:pt x="103114" y="623959"/>
                  </a:lnTo>
                  <a:lnTo>
                    <a:pt x="86121" y="576921"/>
                  </a:lnTo>
                  <a:lnTo>
                    <a:pt x="70490" y="527466"/>
                  </a:lnTo>
                  <a:lnTo>
                    <a:pt x="56274" y="475754"/>
                  </a:lnTo>
                  <a:lnTo>
                    <a:pt x="43527" y="421945"/>
                  </a:lnTo>
                  <a:lnTo>
                    <a:pt x="32304" y="366199"/>
                  </a:lnTo>
                  <a:lnTo>
                    <a:pt x="22659" y="308676"/>
                  </a:lnTo>
                  <a:lnTo>
                    <a:pt x="14646" y="249536"/>
                  </a:lnTo>
                  <a:lnTo>
                    <a:pt x="8320" y="188938"/>
                  </a:lnTo>
                  <a:lnTo>
                    <a:pt x="3733" y="127043"/>
                  </a:lnTo>
                  <a:lnTo>
                    <a:pt x="942" y="64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60939" y="4089400"/>
              <a:ext cx="411480" cy="993775"/>
            </a:xfrm>
            <a:custGeom>
              <a:avLst/>
              <a:gdLst/>
              <a:ahLst/>
              <a:cxnLst/>
              <a:rect l="l" t="t" r="r" b="b"/>
              <a:pathLst>
                <a:path w="411479" h="993775">
                  <a:moveTo>
                    <a:pt x="411186" y="0"/>
                  </a:moveTo>
                  <a:lnTo>
                    <a:pt x="403693" y="0"/>
                  </a:lnTo>
                  <a:lnTo>
                    <a:pt x="396200" y="507"/>
                  </a:lnTo>
                  <a:lnTo>
                    <a:pt x="333211" y="16971"/>
                  </a:lnTo>
                  <a:lnTo>
                    <a:pt x="280380" y="48685"/>
                  </a:lnTo>
                  <a:lnTo>
                    <a:pt x="230677" y="95355"/>
                  </a:lnTo>
                  <a:lnTo>
                    <a:pt x="184566" y="155800"/>
                  </a:lnTo>
                  <a:lnTo>
                    <a:pt x="163002" y="190820"/>
                  </a:lnTo>
                  <a:lnTo>
                    <a:pt x="142510" y="228840"/>
                  </a:lnTo>
                  <a:lnTo>
                    <a:pt x="123147" y="269714"/>
                  </a:lnTo>
                  <a:lnTo>
                    <a:pt x="104973" y="313293"/>
                  </a:lnTo>
                  <a:lnTo>
                    <a:pt x="88043" y="359430"/>
                  </a:lnTo>
                  <a:lnTo>
                    <a:pt x="72418" y="407977"/>
                  </a:lnTo>
                  <a:lnTo>
                    <a:pt x="58153" y="458786"/>
                  </a:lnTo>
                  <a:lnTo>
                    <a:pt x="45308" y="511711"/>
                  </a:lnTo>
                  <a:lnTo>
                    <a:pt x="33940" y="566602"/>
                  </a:lnTo>
                  <a:lnTo>
                    <a:pt x="24107" y="623314"/>
                  </a:lnTo>
                  <a:lnTo>
                    <a:pt x="15868" y="681697"/>
                  </a:lnTo>
                  <a:lnTo>
                    <a:pt x="9279" y="741604"/>
                  </a:lnTo>
                  <a:lnTo>
                    <a:pt x="4400" y="802887"/>
                  </a:lnTo>
                  <a:lnTo>
                    <a:pt x="1287" y="865400"/>
                  </a:lnTo>
                  <a:lnTo>
                    <a:pt x="0" y="928993"/>
                  </a:lnTo>
                  <a:lnTo>
                    <a:pt x="595" y="993520"/>
                  </a:lnTo>
                  <a:lnTo>
                    <a:pt x="3095" y="928991"/>
                  </a:lnTo>
                  <a:lnTo>
                    <a:pt x="7441" y="865832"/>
                  </a:lnTo>
                  <a:lnTo>
                    <a:pt x="13566" y="804181"/>
                  </a:lnTo>
                  <a:lnTo>
                    <a:pt x="21408" y="744178"/>
                  </a:lnTo>
                  <a:lnTo>
                    <a:pt x="30902" y="685964"/>
                  </a:lnTo>
                  <a:lnTo>
                    <a:pt x="41983" y="629677"/>
                  </a:lnTo>
                  <a:lnTo>
                    <a:pt x="54589" y="575456"/>
                  </a:lnTo>
                  <a:lnTo>
                    <a:pt x="68654" y="523441"/>
                  </a:lnTo>
                  <a:lnTo>
                    <a:pt x="84115" y="473772"/>
                  </a:lnTo>
                  <a:lnTo>
                    <a:pt x="100907" y="426587"/>
                  </a:lnTo>
                  <a:lnTo>
                    <a:pt x="118967" y="382027"/>
                  </a:lnTo>
                  <a:lnTo>
                    <a:pt x="138230" y="340231"/>
                  </a:lnTo>
                  <a:lnTo>
                    <a:pt x="158631" y="301337"/>
                  </a:lnTo>
                  <a:lnTo>
                    <a:pt x="180108" y="265486"/>
                  </a:lnTo>
                  <a:lnTo>
                    <a:pt x="202595" y="232817"/>
                  </a:lnTo>
                  <a:lnTo>
                    <a:pt x="250346" y="177582"/>
                  </a:lnTo>
                  <a:lnTo>
                    <a:pt x="301370" y="136748"/>
                  </a:lnTo>
                  <a:lnTo>
                    <a:pt x="355154" y="111430"/>
                  </a:lnTo>
                  <a:lnTo>
                    <a:pt x="411186" y="102743"/>
                  </a:lnTo>
                  <a:lnTo>
                    <a:pt x="411186" y="0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60900" y="4089400"/>
              <a:ext cx="411480" cy="2008505"/>
            </a:xfrm>
            <a:custGeom>
              <a:avLst/>
              <a:gdLst/>
              <a:ahLst/>
              <a:cxnLst/>
              <a:rect l="l" t="t" r="r" b="b"/>
              <a:pathLst>
                <a:path w="411479" h="2008504">
                  <a:moveTo>
                    <a:pt x="0" y="942086"/>
                  </a:moveTo>
                  <a:lnTo>
                    <a:pt x="942" y="1006096"/>
                  </a:lnTo>
                  <a:lnTo>
                    <a:pt x="3733" y="1069129"/>
                  </a:lnTo>
                  <a:lnTo>
                    <a:pt x="8320" y="1131024"/>
                  </a:lnTo>
                  <a:lnTo>
                    <a:pt x="14646" y="1191622"/>
                  </a:lnTo>
                  <a:lnTo>
                    <a:pt x="22659" y="1250762"/>
                  </a:lnTo>
                  <a:lnTo>
                    <a:pt x="32304" y="1308285"/>
                  </a:lnTo>
                  <a:lnTo>
                    <a:pt x="43527" y="1364031"/>
                  </a:lnTo>
                  <a:lnTo>
                    <a:pt x="56274" y="1417840"/>
                  </a:lnTo>
                  <a:lnTo>
                    <a:pt x="70490" y="1469552"/>
                  </a:lnTo>
                  <a:lnTo>
                    <a:pt x="86121" y="1519007"/>
                  </a:lnTo>
                  <a:lnTo>
                    <a:pt x="103114" y="1566045"/>
                  </a:lnTo>
                  <a:lnTo>
                    <a:pt x="121414" y="1610506"/>
                  </a:lnTo>
                  <a:lnTo>
                    <a:pt x="140966" y="1652231"/>
                  </a:lnTo>
                  <a:lnTo>
                    <a:pt x="161717" y="1691060"/>
                  </a:lnTo>
                  <a:lnTo>
                    <a:pt x="183612" y="1726832"/>
                  </a:lnTo>
                  <a:lnTo>
                    <a:pt x="206597" y="1759388"/>
                  </a:lnTo>
                  <a:lnTo>
                    <a:pt x="255621" y="1814211"/>
                  </a:lnTo>
                  <a:lnTo>
                    <a:pt x="308355" y="1854250"/>
                  </a:lnTo>
                  <a:lnTo>
                    <a:pt x="308355" y="1802853"/>
                  </a:lnTo>
                  <a:lnTo>
                    <a:pt x="411225" y="1935556"/>
                  </a:lnTo>
                  <a:lnTo>
                    <a:pt x="308355" y="2008428"/>
                  </a:lnTo>
                  <a:lnTo>
                    <a:pt x="308355" y="1957044"/>
                  </a:lnTo>
                  <a:lnTo>
                    <a:pt x="281552" y="1938952"/>
                  </a:lnTo>
                  <a:lnTo>
                    <a:pt x="230618" y="1891358"/>
                  </a:lnTo>
                  <a:lnTo>
                    <a:pt x="183612" y="1829618"/>
                  </a:lnTo>
                  <a:lnTo>
                    <a:pt x="161717" y="1793843"/>
                  </a:lnTo>
                  <a:lnTo>
                    <a:pt x="140966" y="1755011"/>
                  </a:lnTo>
                  <a:lnTo>
                    <a:pt x="121414" y="1713282"/>
                  </a:lnTo>
                  <a:lnTo>
                    <a:pt x="103114" y="1668817"/>
                  </a:lnTo>
                  <a:lnTo>
                    <a:pt x="86121" y="1621775"/>
                  </a:lnTo>
                  <a:lnTo>
                    <a:pt x="70490" y="1572316"/>
                  </a:lnTo>
                  <a:lnTo>
                    <a:pt x="56274" y="1520601"/>
                  </a:lnTo>
                  <a:lnTo>
                    <a:pt x="43527" y="1466789"/>
                  </a:lnTo>
                  <a:lnTo>
                    <a:pt x="32304" y="1411039"/>
                  </a:lnTo>
                  <a:lnTo>
                    <a:pt x="22659" y="1353513"/>
                  </a:lnTo>
                  <a:lnTo>
                    <a:pt x="14646" y="1294370"/>
                  </a:lnTo>
                  <a:lnTo>
                    <a:pt x="8320" y="1233770"/>
                  </a:lnTo>
                  <a:lnTo>
                    <a:pt x="3733" y="1171873"/>
                  </a:lnTo>
                  <a:lnTo>
                    <a:pt x="942" y="1108839"/>
                  </a:lnTo>
                  <a:lnTo>
                    <a:pt x="0" y="1044829"/>
                  </a:lnTo>
                  <a:lnTo>
                    <a:pt x="0" y="942086"/>
                  </a:lnTo>
                  <a:lnTo>
                    <a:pt x="948" y="877582"/>
                  </a:lnTo>
                  <a:lnTo>
                    <a:pt x="3752" y="814246"/>
                  </a:lnTo>
                  <a:lnTo>
                    <a:pt x="8350" y="752217"/>
                  </a:lnTo>
                  <a:lnTo>
                    <a:pt x="14683" y="691635"/>
                  </a:lnTo>
                  <a:lnTo>
                    <a:pt x="22687" y="632641"/>
                  </a:lnTo>
                  <a:lnTo>
                    <a:pt x="32303" y="575375"/>
                  </a:lnTo>
                  <a:lnTo>
                    <a:pt x="43469" y="519977"/>
                  </a:lnTo>
                  <a:lnTo>
                    <a:pt x="56124" y="466588"/>
                  </a:lnTo>
                  <a:lnTo>
                    <a:pt x="70207" y="415348"/>
                  </a:lnTo>
                  <a:lnTo>
                    <a:pt x="85657" y="366397"/>
                  </a:lnTo>
                  <a:lnTo>
                    <a:pt x="102412" y="319875"/>
                  </a:lnTo>
                  <a:lnTo>
                    <a:pt x="120411" y="275923"/>
                  </a:lnTo>
                  <a:lnTo>
                    <a:pt x="139594" y="234681"/>
                  </a:lnTo>
                  <a:lnTo>
                    <a:pt x="159900" y="196289"/>
                  </a:lnTo>
                  <a:lnTo>
                    <a:pt x="181266" y="160888"/>
                  </a:lnTo>
                  <a:lnTo>
                    <a:pt x="203632" y="128618"/>
                  </a:lnTo>
                  <a:lnTo>
                    <a:pt x="251120" y="74031"/>
                  </a:lnTo>
                  <a:lnTo>
                    <a:pt x="301874" y="33650"/>
                  </a:lnTo>
                  <a:lnTo>
                    <a:pt x="355406" y="8599"/>
                  </a:lnTo>
                  <a:lnTo>
                    <a:pt x="411225" y="0"/>
                  </a:lnTo>
                  <a:lnTo>
                    <a:pt x="411225" y="102743"/>
                  </a:lnTo>
                  <a:lnTo>
                    <a:pt x="382961" y="104938"/>
                  </a:lnTo>
                  <a:lnTo>
                    <a:pt x="355194" y="111430"/>
                  </a:lnTo>
                  <a:lnTo>
                    <a:pt x="301409" y="136748"/>
                  </a:lnTo>
                  <a:lnTo>
                    <a:pt x="250386" y="177582"/>
                  </a:lnTo>
                  <a:lnTo>
                    <a:pt x="202635" y="232817"/>
                  </a:lnTo>
                  <a:lnTo>
                    <a:pt x="180148" y="265486"/>
                  </a:lnTo>
                  <a:lnTo>
                    <a:pt x="158671" y="301337"/>
                  </a:lnTo>
                  <a:lnTo>
                    <a:pt x="138269" y="340231"/>
                  </a:lnTo>
                  <a:lnTo>
                    <a:pt x="119007" y="382027"/>
                  </a:lnTo>
                  <a:lnTo>
                    <a:pt x="100947" y="426587"/>
                  </a:lnTo>
                  <a:lnTo>
                    <a:pt x="84155" y="473772"/>
                  </a:lnTo>
                  <a:lnTo>
                    <a:pt x="68694" y="523441"/>
                  </a:lnTo>
                  <a:lnTo>
                    <a:pt x="54629" y="575456"/>
                  </a:lnTo>
                  <a:lnTo>
                    <a:pt x="42023" y="629677"/>
                  </a:lnTo>
                  <a:lnTo>
                    <a:pt x="30942" y="685964"/>
                  </a:lnTo>
                  <a:lnTo>
                    <a:pt x="21448" y="744178"/>
                  </a:lnTo>
                  <a:lnTo>
                    <a:pt x="13606" y="804181"/>
                  </a:lnTo>
                  <a:lnTo>
                    <a:pt x="7480" y="865832"/>
                  </a:lnTo>
                  <a:lnTo>
                    <a:pt x="3135" y="928991"/>
                  </a:lnTo>
                  <a:lnTo>
                    <a:pt x="635" y="99352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821051" y="141351"/>
            <a:ext cx="6570980" cy="595630"/>
            <a:chOff x="2821051" y="141351"/>
            <a:chExt cx="6570980" cy="595630"/>
          </a:xfrm>
        </p:grpSpPr>
        <p:sp>
          <p:nvSpPr>
            <p:cNvPr id="23" name="object 23"/>
            <p:cNvSpPr/>
            <p:nvPr/>
          </p:nvSpPr>
          <p:spPr>
            <a:xfrm>
              <a:off x="2827401" y="147701"/>
              <a:ext cx="6558280" cy="582930"/>
            </a:xfrm>
            <a:custGeom>
              <a:avLst/>
              <a:gdLst/>
              <a:ahLst/>
              <a:cxnLst/>
              <a:rect l="l" t="t" r="r" b="b"/>
              <a:pathLst>
                <a:path w="6558280" h="582930">
                  <a:moveTo>
                    <a:pt x="6460744" y="0"/>
                  </a:moveTo>
                  <a:lnTo>
                    <a:pt x="97028" y="0"/>
                  </a:lnTo>
                  <a:lnTo>
                    <a:pt x="59257" y="7623"/>
                  </a:lnTo>
                  <a:lnTo>
                    <a:pt x="28416" y="28416"/>
                  </a:lnTo>
                  <a:lnTo>
                    <a:pt x="7623" y="59257"/>
                  </a:lnTo>
                  <a:lnTo>
                    <a:pt x="0" y="97027"/>
                  </a:lnTo>
                  <a:lnTo>
                    <a:pt x="0" y="485394"/>
                  </a:lnTo>
                  <a:lnTo>
                    <a:pt x="7623" y="523238"/>
                  </a:lnTo>
                  <a:lnTo>
                    <a:pt x="28416" y="554116"/>
                  </a:lnTo>
                  <a:lnTo>
                    <a:pt x="59257" y="574923"/>
                  </a:lnTo>
                  <a:lnTo>
                    <a:pt x="97028" y="582549"/>
                  </a:lnTo>
                  <a:lnTo>
                    <a:pt x="6460744" y="582549"/>
                  </a:lnTo>
                  <a:lnTo>
                    <a:pt x="6498588" y="574923"/>
                  </a:lnTo>
                  <a:lnTo>
                    <a:pt x="6529466" y="554116"/>
                  </a:lnTo>
                  <a:lnTo>
                    <a:pt x="6550273" y="523238"/>
                  </a:lnTo>
                  <a:lnTo>
                    <a:pt x="6557899" y="485394"/>
                  </a:lnTo>
                  <a:lnTo>
                    <a:pt x="6557899" y="97027"/>
                  </a:lnTo>
                  <a:lnTo>
                    <a:pt x="6550273" y="59257"/>
                  </a:lnTo>
                  <a:lnTo>
                    <a:pt x="6529466" y="28416"/>
                  </a:lnTo>
                  <a:lnTo>
                    <a:pt x="6498588" y="7623"/>
                  </a:lnTo>
                  <a:lnTo>
                    <a:pt x="6460744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27401" y="147701"/>
              <a:ext cx="6558280" cy="582930"/>
            </a:xfrm>
            <a:custGeom>
              <a:avLst/>
              <a:gdLst/>
              <a:ahLst/>
              <a:cxnLst/>
              <a:rect l="l" t="t" r="r" b="b"/>
              <a:pathLst>
                <a:path w="6558280" h="582930">
                  <a:moveTo>
                    <a:pt x="0" y="97027"/>
                  </a:moveTo>
                  <a:lnTo>
                    <a:pt x="7623" y="59257"/>
                  </a:lnTo>
                  <a:lnTo>
                    <a:pt x="28416" y="28416"/>
                  </a:lnTo>
                  <a:lnTo>
                    <a:pt x="59257" y="7623"/>
                  </a:lnTo>
                  <a:lnTo>
                    <a:pt x="97028" y="0"/>
                  </a:lnTo>
                  <a:lnTo>
                    <a:pt x="6460744" y="0"/>
                  </a:lnTo>
                  <a:lnTo>
                    <a:pt x="6498588" y="7623"/>
                  </a:lnTo>
                  <a:lnTo>
                    <a:pt x="6529466" y="28416"/>
                  </a:lnTo>
                  <a:lnTo>
                    <a:pt x="6550273" y="59257"/>
                  </a:lnTo>
                  <a:lnTo>
                    <a:pt x="6557899" y="97027"/>
                  </a:lnTo>
                  <a:lnTo>
                    <a:pt x="6557899" y="485394"/>
                  </a:lnTo>
                  <a:lnTo>
                    <a:pt x="6550273" y="523238"/>
                  </a:lnTo>
                  <a:lnTo>
                    <a:pt x="6529466" y="554116"/>
                  </a:lnTo>
                  <a:lnTo>
                    <a:pt x="6498588" y="574923"/>
                  </a:lnTo>
                  <a:lnTo>
                    <a:pt x="6460744" y="582549"/>
                  </a:lnTo>
                  <a:lnTo>
                    <a:pt x="97028" y="582549"/>
                  </a:lnTo>
                  <a:lnTo>
                    <a:pt x="59257" y="574923"/>
                  </a:lnTo>
                  <a:lnTo>
                    <a:pt x="28416" y="554116"/>
                  </a:lnTo>
                  <a:lnTo>
                    <a:pt x="7623" y="523238"/>
                  </a:lnTo>
                  <a:lnTo>
                    <a:pt x="0" y="485394"/>
                  </a:lnTo>
                  <a:lnTo>
                    <a:pt x="0" y="9702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045077" y="192989"/>
            <a:ext cx="4124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Финансовая</a:t>
            </a:r>
            <a:r>
              <a:rPr sz="2800" spc="-40" dirty="0"/>
              <a:t> </a:t>
            </a:r>
            <a:r>
              <a:rPr sz="2800" spc="-10" dirty="0"/>
              <a:t>грамотность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6462" y="1212850"/>
            <a:ext cx="9960610" cy="5183505"/>
            <a:chOff x="906462" y="1212850"/>
            <a:chExt cx="9960610" cy="5183505"/>
          </a:xfrm>
        </p:grpSpPr>
        <p:sp>
          <p:nvSpPr>
            <p:cNvPr id="3" name="object 3"/>
            <p:cNvSpPr/>
            <p:nvPr/>
          </p:nvSpPr>
          <p:spPr>
            <a:xfrm>
              <a:off x="912812" y="1219200"/>
              <a:ext cx="9947910" cy="5170805"/>
            </a:xfrm>
            <a:custGeom>
              <a:avLst/>
              <a:gdLst/>
              <a:ahLst/>
              <a:cxnLst/>
              <a:rect l="l" t="t" r="r" b="b"/>
              <a:pathLst>
                <a:path w="9947910" h="5170805">
                  <a:moveTo>
                    <a:pt x="9085516" y="0"/>
                  </a:moveTo>
                  <a:lnTo>
                    <a:pt x="861758" y="0"/>
                  </a:lnTo>
                  <a:lnTo>
                    <a:pt x="812851" y="1364"/>
                  </a:lnTo>
                  <a:lnTo>
                    <a:pt x="764661" y="5408"/>
                  </a:lnTo>
                  <a:lnTo>
                    <a:pt x="717259" y="12059"/>
                  </a:lnTo>
                  <a:lnTo>
                    <a:pt x="670720" y="21245"/>
                  </a:lnTo>
                  <a:lnTo>
                    <a:pt x="625115" y="32892"/>
                  </a:lnTo>
                  <a:lnTo>
                    <a:pt x="580517" y="46928"/>
                  </a:lnTo>
                  <a:lnTo>
                    <a:pt x="537000" y="63281"/>
                  </a:lnTo>
                  <a:lnTo>
                    <a:pt x="494635" y="81877"/>
                  </a:lnTo>
                  <a:lnTo>
                    <a:pt x="453495" y="102643"/>
                  </a:lnTo>
                  <a:lnTo>
                    <a:pt x="413654" y="125508"/>
                  </a:lnTo>
                  <a:lnTo>
                    <a:pt x="375183" y="150398"/>
                  </a:lnTo>
                  <a:lnTo>
                    <a:pt x="338156" y="177241"/>
                  </a:lnTo>
                  <a:lnTo>
                    <a:pt x="302645" y="205963"/>
                  </a:lnTo>
                  <a:lnTo>
                    <a:pt x="268723" y="236492"/>
                  </a:lnTo>
                  <a:lnTo>
                    <a:pt x="236462" y="268756"/>
                  </a:lnTo>
                  <a:lnTo>
                    <a:pt x="205936" y="302681"/>
                  </a:lnTo>
                  <a:lnTo>
                    <a:pt x="177217" y="338196"/>
                  </a:lnTo>
                  <a:lnTo>
                    <a:pt x="150378" y="375226"/>
                  </a:lnTo>
                  <a:lnTo>
                    <a:pt x="125491" y="413700"/>
                  </a:lnTo>
                  <a:lnTo>
                    <a:pt x="102629" y="453544"/>
                  </a:lnTo>
                  <a:lnTo>
                    <a:pt x="81865" y="494686"/>
                  </a:lnTo>
                  <a:lnTo>
                    <a:pt x="63271" y="537054"/>
                  </a:lnTo>
                  <a:lnTo>
                    <a:pt x="46921" y="580574"/>
                  </a:lnTo>
                  <a:lnTo>
                    <a:pt x="32887" y="625173"/>
                  </a:lnTo>
                  <a:lnTo>
                    <a:pt x="21241" y="670780"/>
                  </a:lnTo>
                  <a:lnTo>
                    <a:pt x="12057" y="717321"/>
                  </a:lnTo>
                  <a:lnTo>
                    <a:pt x="5407" y="764723"/>
                  </a:lnTo>
                  <a:lnTo>
                    <a:pt x="1363" y="812914"/>
                  </a:lnTo>
                  <a:lnTo>
                    <a:pt x="0" y="861822"/>
                  </a:lnTo>
                  <a:lnTo>
                    <a:pt x="0" y="4308729"/>
                  </a:lnTo>
                  <a:lnTo>
                    <a:pt x="1363" y="4357629"/>
                  </a:lnTo>
                  <a:lnTo>
                    <a:pt x="5407" y="4405815"/>
                  </a:lnTo>
                  <a:lnTo>
                    <a:pt x="12057" y="4453211"/>
                  </a:lnTo>
                  <a:lnTo>
                    <a:pt x="21241" y="4499747"/>
                  </a:lnTo>
                  <a:lnTo>
                    <a:pt x="32887" y="4545349"/>
                  </a:lnTo>
                  <a:lnTo>
                    <a:pt x="46921" y="4589945"/>
                  </a:lnTo>
                  <a:lnTo>
                    <a:pt x="63271" y="4633460"/>
                  </a:lnTo>
                  <a:lnTo>
                    <a:pt x="81865" y="4675824"/>
                  </a:lnTo>
                  <a:lnTo>
                    <a:pt x="102629" y="4716963"/>
                  </a:lnTo>
                  <a:lnTo>
                    <a:pt x="125491" y="4756805"/>
                  </a:lnTo>
                  <a:lnTo>
                    <a:pt x="150378" y="4795276"/>
                  </a:lnTo>
                  <a:lnTo>
                    <a:pt x="177217" y="4832304"/>
                  </a:lnTo>
                  <a:lnTo>
                    <a:pt x="205936" y="4867816"/>
                  </a:lnTo>
                  <a:lnTo>
                    <a:pt x="236462" y="4901739"/>
                  </a:lnTo>
                  <a:lnTo>
                    <a:pt x="268723" y="4934001"/>
                  </a:lnTo>
                  <a:lnTo>
                    <a:pt x="302645" y="4964529"/>
                  </a:lnTo>
                  <a:lnTo>
                    <a:pt x="338156" y="4993250"/>
                  </a:lnTo>
                  <a:lnTo>
                    <a:pt x="375183" y="5020092"/>
                  </a:lnTo>
                  <a:lnTo>
                    <a:pt x="413654" y="5044981"/>
                  </a:lnTo>
                  <a:lnTo>
                    <a:pt x="453495" y="5067845"/>
                  </a:lnTo>
                  <a:lnTo>
                    <a:pt x="494635" y="5088611"/>
                  </a:lnTo>
                  <a:lnTo>
                    <a:pt x="537000" y="5107207"/>
                  </a:lnTo>
                  <a:lnTo>
                    <a:pt x="580517" y="5123559"/>
                  </a:lnTo>
                  <a:lnTo>
                    <a:pt x="625115" y="5137595"/>
                  </a:lnTo>
                  <a:lnTo>
                    <a:pt x="670720" y="5149242"/>
                  </a:lnTo>
                  <a:lnTo>
                    <a:pt x="717259" y="5158428"/>
                  </a:lnTo>
                  <a:lnTo>
                    <a:pt x="764661" y="5165079"/>
                  </a:lnTo>
                  <a:lnTo>
                    <a:pt x="812851" y="5169123"/>
                  </a:lnTo>
                  <a:lnTo>
                    <a:pt x="861758" y="5170487"/>
                  </a:lnTo>
                  <a:lnTo>
                    <a:pt x="9085516" y="5170487"/>
                  </a:lnTo>
                  <a:lnTo>
                    <a:pt x="9134423" y="5169123"/>
                  </a:lnTo>
                  <a:lnTo>
                    <a:pt x="9182614" y="5165079"/>
                  </a:lnTo>
                  <a:lnTo>
                    <a:pt x="9230017" y="5158428"/>
                  </a:lnTo>
                  <a:lnTo>
                    <a:pt x="9276558" y="5149242"/>
                  </a:lnTo>
                  <a:lnTo>
                    <a:pt x="9322164" y="5137595"/>
                  </a:lnTo>
                  <a:lnTo>
                    <a:pt x="9366764" y="5123559"/>
                  </a:lnTo>
                  <a:lnTo>
                    <a:pt x="9410284" y="5107207"/>
                  </a:lnTo>
                  <a:lnTo>
                    <a:pt x="9452651" y="5088611"/>
                  </a:lnTo>
                  <a:lnTo>
                    <a:pt x="9493794" y="5067845"/>
                  </a:lnTo>
                  <a:lnTo>
                    <a:pt x="9533638" y="5044981"/>
                  </a:lnTo>
                  <a:lnTo>
                    <a:pt x="9572112" y="5020092"/>
                  </a:lnTo>
                  <a:lnTo>
                    <a:pt x="9609142" y="4993250"/>
                  </a:lnTo>
                  <a:lnTo>
                    <a:pt x="9644656" y="4964529"/>
                  </a:lnTo>
                  <a:lnTo>
                    <a:pt x="9678581" y="4934001"/>
                  </a:lnTo>
                  <a:lnTo>
                    <a:pt x="9710845" y="4901739"/>
                  </a:lnTo>
                  <a:lnTo>
                    <a:pt x="9741375" y="4867816"/>
                  </a:lnTo>
                  <a:lnTo>
                    <a:pt x="9770097" y="4832304"/>
                  </a:lnTo>
                  <a:lnTo>
                    <a:pt x="9796939" y="4795276"/>
                  </a:lnTo>
                  <a:lnTo>
                    <a:pt x="9821829" y="4756805"/>
                  </a:lnTo>
                  <a:lnTo>
                    <a:pt x="9844694" y="4716963"/>
                  </a:lnTo>
                  <a:lnTo>
                    <a:pt x="9865461" y="4675824"/>
                  </a:lnTo>
                  <a:lnTo>
                    <a:pt x="9884057" y="4633460"/>
                  </a:lnTo>
                  <a:lnTo>
                    <a:pt x="9900409" y="4589945"/>
                  </a:lnTo>
                  <a:lnTo>
                    <a:pt x="9914446" y="4545349"/>
                  </a:lnTo>
                  <a:lnTo>
                    <a:pt x="9926093" y="4499747"/>
                  </a:lnTo>
                  <a:lnTo>
                    <a:pt x="9935279" y="4453211"/>
                  </a:lnTo>
                  <a:lnTo>
                    <a:pt x="9941930" y="4405815"/>
                  </a:lnTo>
                  <a:lnTo>
                    <a:pt x="9945974" y="4357629"/>
                  </a:lnTo>
                  <a:lnTo>
                    <a:pt x="9947338" y="4308729"/>
                  </a:lnTo>
                  <a:lnTo>
                    <a:pt x="9947338" y="861822"/>
                  </a:lnTo>
                  <a:lnTo>
                    <a:pt x="9945974" y="812914"/>
                  </a:lnTo>
                  <a:lnTo>
                    <a:pt x="9941930" y="764723"/>
                  </a:lnTo>
                  <a:lnTo>
                    <a:pt x="9935279" y="717321"/>
                  </a:lnTo>
                  <a:lnTo>
                    <a:pt x="9926093" y="670780"/>
                  </a:lnTo>
                  <a:lnTo>
                    <a:pt x="9914446" y="625173"/>
                  </a:lnTo>
                  <a:lnTo>
                    <a:pt x="9900409" y="580574"/>
                  </a:lnTo>
                  <a:lnTo>
                    <a:pt x="9884057" y="537054"/>
                  </a:lnTo>
                  <a:lnTo>
                    <a:pt x="9865461" y="494686"/>
                  </a:lnTo>
                  <a:lnTo>
                    <a:pt x="9844694" y="453544"/>
                  </a:lnTo>
                  <a:lnTo>
                    <a:pt x="9821829" y="413700"/>
                  </a:lnTo>
                  <a:lnTo>
                    <a:pt x="9796939" y="375226"/>
                  </a:lnTo>
                  <a:lnTo>
                    <a:pt x="9770097" y="338196"/>
                  </a:lnTo>
                  <a:lnTo>
                    <a:pt x="9741375" y="302681"/>
                  </a:lnTo>
                  <a:lnTo>
                    <a:pt x="9710845" y="268756"/>
                  </a:lnTo>
                  <a:lnTo>
                    <a:pt x="9678581" y="236492"/>
                  </a:lnTo>
                  <a:lnTo>
                    <a:pt x="9644656" y="205963"/>
                  </a:lnTo>
                  <a:lnTo>
                    <a:pt x="9609142" y="177241"/>
                  </a:lnTo>
                  <a:lnTo>
                    <a:pt x="9572112" y="150398"/>
                  </a:lnTo>
                  <a:lnTo>
                    <a:pt x="9533638" y="125508"/>
                  </a:lnTo>
                  <a:lnTo>
                    <a:pt x="9493794" y="102643"/>
                  </a:lnTo>
                  <a:lnTo>
                    <a:pt x="9452651" y="81877"/>
                  </a:lnTo>
                  <a:lnTo>
                    <a:pt x="9410284" y="63281"/>
                  </a:lnTo>
                  <a:lnTo>
                    <a:pt x="9366764" y="46928"/>
                  </a:lnTo>
                  <a:lnTo>
                    <a:pt x="9322164" y="32892"/>
                  </a:lnTo>
                  <a:lnTo>
                    <a:pt x="9276558" y="21245"/>
                  </a:lnTo>
                  <a:lnTo>
                    <a:pt x="9230017" y="12059"/>
                  </a:lnTo>
                  <a:lnTo>
                    <a:pt x="9182614" y="5408"/>
                  </a:lnTo>
                  <a:lnTo>
                    <a:pt x="9134423" y="1364"/>
                  </a:lnTo>
                  <a:lnTo>
                    <a:pt x="908551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2812" y="1219200"/>
              <a:ext cx="9947910" cy="5170805"/>
            </a:xfrm>
            <a:custGeom>
              <a:avLst/>
              <a:gdLst/>
              <a:ahLst/>
              <a:cxnLst/>
              <a:rect l="l" t="t" r="r" b="b"/>
              <a:pathLst>
                <a:path w="9947910" h="5170805">
                  <a:moveTo>
                    <a:pt x="0" y="861822"/>
                  </a:moveTo>
                  <a:lnTo>
                    <a:pt x="1363" y="812914"/>
                  </a:lnTo>
                  <a:lnTo>
                    <a:pt x="5407" y="764723"/>
                  </a:lnTo>
                  <a:lnTo>
                    <a:pt x="12057" y="717321"/>
                  </a:lnTo>
                  <a:lnTo>
                    <a:pt x="21241" y="670780"/>
                  </a:lnTo>
                  <a:lnTo>
                    <a:pt x="32887" y="625173"/>
                  </a:lnTo>
                  <a:lnTo>
                    <a:pt x="46921" y="580574"/>
                  </a:lnTo>
                  <a:lnTo>
                    <a:pt x="63271" y="537054"/>
                  </a:lnTo>
                  <a:lnTo>
                    <a:pt x="81865" y="494686"/>
                  </a:lnTo>
                  <a:lnTo>
                    <a:pt x="102629" y="453544"/>
                  </a:lnTo>
                  <a:lnTo>
                    <a:pt x="125491" y="413700"/>
                  </a:lnTo>
                  <a:lnTo>
                    <a:pt x="150378" y="375226"/>
                  </a:lnTo>
                  <a:lnTo>
                    <a:pt x="177217" y="338196"/>
                  </a:lnTo>
                  <a:lnTo>
                    <a:pt x="205936" y="302681"/>
                  </a:lnTo>
                  <a:lnTo>
                    <a:pt x="236462" y="268756"/>
                  </a:lnTo>
                  <a:lnTo>
                    <a:pt x="268723" y="236492"/>
                  </a:lnTo>
                  <a:lnTo>
                    <a:pt x="302645" y="205963"/>
                  </a:lnTo>
                  <a:lnTo>
                    <a:pt x="338156" y="177241"/>
                  </a:lnTo>
                  <a:lnTo>
                    <a:pt x="375183" y="150398"/>
                  </a:lnTo>
                  <a:lnTo>
                    <a:pt x="413654" y="125508"/>
                  </a:lnTo>
                  <a:lnTo>
                    <a:pt x="453495" y="102643"/>
                  </a:lnTo>
                  <a:lnTo>
                    <a:pt x="494635" y="81877"/>
                  </a:lnTo>
                  <a:lnTo>
                    <a:pt x="537000" y="63281"/>
                  </a:lnTo>
                  <a:lnTo>
                    <a:pt x="580517" y="46928"/>
                  </a:lnTo>
                  <a:lnTo>
                    <a:pt x="625115" y="32892"/>
                  </a:lnTo>
                  <a:lnTo>
                    <a:pt x="670720" y="21245"/>
                  </a:lnTo>
                  <a:lnTo>
                    <a:pt x="717259" y="12059"/>
                  </a:lnTo>
                  <a:lnTo>
                    <a:pt x="764661" y="5408"/>
                  </a:lnTo>
                  <a:lnTo>
                    <a:pt x="812851" y="1364"/>
                  </a:lnTo>
                  <a:lnTo>
                    <a:pt x="861758" y="0"/>
                  </a:lnTo>
                  <a:lnTo>
                    <a:pt x="9085516" y="0"/>
                  </a:lnTo>
                  <a:lnTo>
                    <a:pt x="9134423" y="1364"/>
                  </a:lnTo>
                  <a:lnTo>
                    <a:pt x="9182614" y="5408"/>
                  </a:lnTo>
                  <a:lnTo>
                    <a:pt x="9230017" y="12059"/>
                  </a:lnTo>
                  <a:lnTo>
                    <a:pt x="9276558" y="21245"/>
                  </a:lnTo>
                  <a:lnTo>
                    <a:pt x="9322164" y="32892"/>
                  </a:lnTo>
                  <a:lnTo>
                    <a:pt x="9366764" y="46928"/>
                  </a:lnTo>
                  <a:lnTo>
                    <a:pt x="9410284" y="63281"/>
                  </a:lnTo>
                  <a:lnTo>
                    <a:pt x="9452651" y="81877"/>
                  </a:lnTo>
                  <a:lnTo>
                    <a:pt x="9493794" y="102643"/>
                  </a:lnTo>
                  <a:lnTo>
                    <a:pt x="9533638" y="125508"/>
                  </a:lnTo>
                  <a:lnTo>
                    <a:pt x="9572112" y="150398"/>
                  </a:lnTo>
                  <a:lnTo>
                    <a:pt x="9609142" y="177241"/>
                  </a:lnTo>
                  <a:lnTo>
                    <a:pt x="9644656" y="205963"/>
                  </a:lnTo>
                  <a:lnTo>
                    <a:pt x="9678581" y="236492"/>
                  </a:lnTo>
                  <a:lnTo>
                    <a:pt x="9710845" y="268756"/>
                  </a:lnTo>
                  <a:lnTo>
                    <a:pt x="9741375" y="302681"/>
                  </a:lnTo>
                  <a:lnTo>
                    <a:pt x="9770097" y="338196"/>
                  </a:lnTo>
                  <a:lnTo>
                    <a:pt x="9796939" y="375226"/>
                  </a:lnTo>
                  <a:lnTo>
                    <a:pt x="9821829" y="413700"/>
                  </a:lnTo>
                  <a:lnTo>
                    <a:pt x="9844694" y="453544"/>
                  </a:lnTo>
                  <a:lnTo>
                    <a:pt x="9865461" y="494686"/>
                  </a:lnTo>
                  <a:lnTo>
                    <a:pt x="9884057" y="537054"/>
                  </a:lnTo>
                  <a:lnTo>
                    <a:pt x="9900409" y="580574"/>
                  </a:lnTo>
                  <a:lnTo>
                    <a:pt x="9914446" y="625173"/>
                  </a:lnTo>
                  <a:lnTo>
                    <a:pt x="9926093" y="670780"/>
                  </a:lnTo>
                  <a:lnTo>
                    <a:pt x="9935279" y="717321"/>
                  </a:lnTo>
                  <a:lnTo>
                    <a:pt x="9941930" y="764723"/>
                  </a:lnTo>
                  <a:lnTo>
                    <a:pt x="9945974" y="812914"/>
                  </a:lnTo>
                  <a:lnTo>
                    <a:pt x="9947338" y="861822"/>
                  </a:lnTo>
                  <a:lnTo>
                    <a:pt x="9947338" y="4308729"/>
                  </a:lnTo>
                  <a:lnTo>
                    <a:pt x="9945974" y="4357629"/>
                  </a:lnTo>
                  <a:lnTo>
                    <a:pt x="9941930" y="4405815"/>
                  </a:lnTo>
                  <a:lnTo>
                    <a:pt x="9935279" y="4453211"/>
                  </a:lnTo>
                  <a:lnTo>
                    <a:pt x="9926093" y="4499747"/>
                  </a:lnTo>
                  <a:lnTo>
                    <a:pt x="9914446" y="4545349"/>
                  </a:lnTo>
                  <a:lnTo>
                    <a:pt x="9900409" y="4589945"/>
                  </a:lnTo>
                  <a:lnTo>
                    <a:pt x="9884057" y="4633460"/>
                  </a:lnTo>
                  <a:lnTo>
                    <a:pt x="9865461" y="4675824"/>
                  </a:lnTo>
                  <a:lnTo>
                    <a:pt x="9844694" y="4716963"/>
                  </a:lnTo>
                  <a:lnTo>
                    <a:pt x="9821829" y="4756805"/>
                  </a:lnTo>
                  <a:lnTo>
                    <a:pt x="9796939" y="4795276"/>
                  </a:lnTo>
                  <a:lnTo>
                    <a:pt x="9770097" y="4832304"/>
                  </a:lnTo>
                  <a:lnTo>
                    <a:pt x="9741375" y="4867816"/>
                  </a:lnTo>
                  <a:lnTo>
                    <a:pt x="9710845" y="4901739"/>
                  </a:lnTo>
                  <a:lnTo>
                    <a:pt x="9678581" y="4934001"/>
                  </a:lnTo>
                  <a:lnTo>
                    <a:pt x="9644656" y="4964529"/>
                  </a:lnTo>
                  <a:lnTo>
                    <a:pt x="9609142" y="4993250"/>
                  </a:lnTo>
                  <a:lnTo>
                    <a:pt x="9572112" y="5020092"/>
                  </a:lnTo>
                  <a:lnTo>
                    <a:pt x="9533638" y="5044981"/>
                  </a:lnTo>
                  <a:lnTo>
                    <a:pt x="9493794" y="5067845"/>
                  </a:lnTo>
                  <a:lnTo>
                    <a:pt x="9452651" y="5088611"/>
                  </a:lnTo>
                  <a:lnTo>
                    <a:pt x="9410284" y="5107207"/>
                  </a:lnTo>
                  <a:lnTo>
                    <a:pt x="9366764" y="5123559"/>
                  </a:lnTo>
                  <a:lnTo>
                    <a:pt x="9322164" y="5137595"/>
                  </a:lnTo>
                  <a:lnTo>
                    <a:pt x="9276558" y="5149242"/>
                  </a:lnTo>
                  <a:lnTo>
                    <a:pt x="9230017" y="5158428"/>
                  </a:lnTo>
                  <a:lnTo>
                    <a:pt x="9182614" y="5165079"/>
                  </a:lnTo>
                  <a:lnTo>
                    <a:pt x="9134423" y="5169123"/>
                  </a:lnTo>
                  <a:lnTo>
                    <a:pt x="9085516" y="5170487"/>
                  </a:lnTo>
                  <a:lnTo>
                    <a:pt x="861758" y="5170487"/>
                  </a:lnTo>
                  <a:lnTo>
                    <a:pt x="812851" y="5169123"/>
                  </a:lnTo>
                  <a:lnTo>
                    <a:pt x="764661" y="5165079"/>
                  </a:lnTo>
                  <a:lnTo>
                    <a:pt x="717259" y="5158428"/>
                  </a:lnTo>
                  <a:lnTo>
                    <a:pt x="670720" y="5149242"/>
                  </a:lnTo>
                  <a:lnTo>
                    <a:pt x="625115" y="5137595"/>
                  </a:lnTo>
                  <a:lnTo>
                    <a:pt x="580517" y="5123559"/>
                  </a:lnTo>
                  <a:lnTo>
                    <a:pt x="537000" y="5107207"/>
                  </a:lnTo>
                  <a:lnTo>
                    <a:pt x="494635" y="5088611"/>
                  </a:lnTo>
                  <a:lnTo>
                    <a:pt x="453495" y="5067845"/>
                  </a:lnTo>
                  <a:lnTo>
                    <a:pt x="413654" y="5044981"/>
                  </a:lnTo>
                  <a:lnTo>
                    <a:pt x="375183" y="5020092"/>
                  </a:lnTo>
                  <a:lnTo>
                    <a:pt x="338156" y="4993250"/>
                  </a:lnTo>
                  <a:lnTo>
                    <a:pt x="302645" y="4964529"/>
                  </a:lnTo>
                  <a:lnTo>
                    <a:pt x="268723" y="4934001"/>
                  </a:lnTo>
                  <a:lnTo>
                    <a:pt x="236462" y="4901739"/>
                  </a:lnTo>
                  <a:lnTo>
                    <a:pt x="205936" y="4867816"/>
                  </a:lnTo>
                  <a:lnTo>
                    <a:pt x="177217" y="4832304"/>
                  </a:lnTo>
                  <a:lnTo>
                    <a:pt x="150378" y="4795276"/>
                  </a:lnTo>
                  <a:lnTo>
                    <a:pt x="125491" y="4756805"/>
                  </a:lnTo>
                  <a:lnTo>
                    <a:pt x="102629" y="4716963"/>
                  </a:lnTo>
                  <a:lnTo>
                    <a:pt x="81865" y="4675824"/>
                  </a:lnTo>
                  <a:lnTo>
                    <a:pt x="63271" y="4633460"/>
                  </a:lnTo>
                  <a:lnTo>
                    <a:pt x="46921" y="4589945"/>
                  </a:lnTo>
                  <a:lnTo>
                    <a:pt x="32887" y="4545349"/>
                  </a:lnTo>
                  <a:lnTo>
                    <a:pt x="21241" y="4499747"/>
                  </a:lnTo>
                  <a:lnTo>
                    <a:pt x="12057" y="4453211"/>
                  </a:lnTo>
                  <a:lnTo>
                    <a:pt x="5407" y="4405815"/>
                  </a:lnTo>
                  <a:lnTo>
                    <a:pt x="1363" y="4357629"/>
                  </a:lnTo>
                  <a:lnTo>
                    <a:pt x="0" y="4308729"/>
                  </a:lnTo>
                  <a:lnTo>
                    <a:pt x="0" y="86182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43990" y="1646300"/>
            <a:ext cx="9265285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78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Стратегия</a:t>
            </a:r>
            <a:r>
              <a:rPr sz="28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повышения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финансовой</a:t>
            </a:r>
            <a:r>
              <a:rPr sz="2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грамотности</a:t>
            </a:r>
            <a:r>
              <a:rPr sz="28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</a:t>
            </a:r>
            <a:r>
              <a:rPr sz="28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Федерации</a:t>
            </a:r>
            <a:r>
              <a:rPr sz="2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2017–2023</a:t>
            </a:r>
            <a:r>
              <a:rPr sz="2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годы,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утвержденная </a:t>
            </a:r>
            <a:r>
              <a:rPr sz="2800" b="1" spc="-6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распоряжением</a:t>
            </a:r>
            <a:r>
              <a:rPr sz="2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Правительства</a:t>
            </a:r>
            <a:r>
              <a:rPr sz="28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</a:t>
            </a:r>
            <a:r>
              <a:rPr sz="2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Федерации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25</a:t>
            </a:r>
            <a:r>
              <a:rPr sz="2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сентября</a:t>
            </a:r>
            <a:r>
              <a:rPr sz="2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2017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года</a:t>
            </a:r>
            <a:r>
              <a:rPr sz="2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№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2039-р, 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содержит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определение </a:t>
            </a:r>
            <a:r>
              <a:rPr sz="2800" b="1" spc="-6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финансовой</a:t>
            </a:r>
            <a:r>
              <a:rPr sz="28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грамотности</a:t>
            </a:r>
            <a:r>
              <a:rPr sz="2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как</a:t>
            </a:r>
            <a:r>
              <a:rPr sz="2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результата</a:t>
            </a:r>
            <a:r>
              <a:rPr sz="2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процесса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финансового</a:t>
            </a:r>
            <a:r>
              <a:rPr sz="28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образования,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который,</a:t>
            </a:r>
            <a:r>
              <a:rPr sz="28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свою</a:t>
            </a:r>
            <a:r>
              <a:rPr sz="2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очередь,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определяется 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как</a:t>
            </a:r>
            <a:r>
              <a:rPr sz="28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сочетание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осведомленности,</a:t>
            </a:r>
            <a:r>
              <a:rPr sz="28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знаний,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умений</a:t>
            </a:r>
            <a:r>
              <a:rPr sz="2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поведенческих</a:t>
            </a:r>
            <a:r>
              <a:rPr sz="28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моделей,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необходимых</a:t>
            </a:r>
            <a:r>
              <a:rPr sz="28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принятия</a:t>
            </a:r>
            <a:r>
              <a:rPr sz="28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успешных</a:t>
            </a:r>
            <a:r>
              <a:rPr sz="2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финансовых</a:t>
            </a:r>
            <a:r>
              <a:rPr sz="28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решений</a:t>
            </a:r>
            <a:r>
              <a:rPr sz="2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и, в</a:t>
            </a:r>
            <a:r>
              <a:rPr sz="2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конечном </a:t>
            </a:r>
            <a:r>
              <a:rPr sz="2800" b="1" spc="-6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итоге,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достижения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финансового</a:t>
            </a:r>
            <a:r>
              <a:rPr sz="28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благосостояния.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39043" y="65531"/>
            <a:ext cx="1552955" cy="154686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90294" y="237820"/>
            <a:ext cx="85540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C00000"/>
                </a:solidFill>
              </a:rPr>
              <a:t>Стратегия</a:t>
            </a:r>
            <a:r>
              <a:rPr sz="2000" spc="15" dirty="0">
                <a:solidFill>
                  <a:srgbClr val="C00000"/>
                </a:solidFill>
              </a:rPr>
              <a:t> </a:t>
            </a:r>
            <a:r>
              <a:rPr sz="2000" spc="-10" dirty="0">
                <a:solidFill>
                  <a:srgbClr val="C00000"/>
                </a:solidFill>
              </a:rPr>
              <a:t>повышения</a:t>
            </a:r>
            <a:r>
              <a:rPr sz="2000" spc="-20" dirty="0">
                <a:solidFill>
                  <a:srgbClr val="C00000"/>
                </a:solidFill>
              </a:rPr>
              <a:t> </a:t>
            </a:r>
            <a:r>
              <a:rPr sz="2000" spc="-10" dirty="0">
                <a:solidFill>
                  <a:srgbClr val="C00000"/>
                </a:solidFill>
              </a:rPr>
              <a:t>финансовой</a:t>
            </a:r>
            <a:r>
              <a:rPr sz="2000" dirty="0">
                <a:solidFill>
                  <a:srgbClr val="C00000"/>
                </a:solidFill>
              </a:rPr>
              <a:t> </a:t>
            </a:r>
            <a:r>
              <a:rPr sz="2000" spc="-10" dirty="0">
                <a:solidFill>
                  <a:srgbClr val="C00000"/>
                </a:solidFill>
              </a:rPr>
              <a:t>грамотности</a:t>
            </a:r>
            <a:r>
              <a:rPr sz="2000" dirty="0">
                <a:solidFill>
                  <a:srgbClr val="C00000"/>
                </a:solidFill>
              </a:rPr>
              <a:t> в</a:t>
            </a:r>
            <a:r>
              <a:rPr sz="2000" spc="5" dirty="0">
                <a:solidFill>
                  <a:srgbClr val="C00000"/>
                </a:solidFill>
              </a:rPr>
              <a:t> </a:t>
            </a:r>
            <a:r>
              <a:rPr sz="2000" spc="-10" dirty="0">
                <a:solidFill>
                  <a:srgbClr val="C00000"/>
                </a:solidFill>
              </a:rPr>
              <a:t>Российской</a:t>
            </a:r>
            <a:r>
              <a:rPr sz="2000" spc="-5" dirty="0">
                <a:solidFill>
                  <a:srgbClr val="C00000"/>
                </a:solidFill>
              </a:rPr>
              <a:t> Федерации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39043" y="65531"/>
            <a:ext cx="1552955" cy="15468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88300" y="5380037"/>
            <a:ext cx="4076700" cy="131445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200400" y="295275"/>
            <a:ext cx="5048250" cy="549275"/>
            <a:chOff x="3200400" y="295275"/>
            <a:chExt cx="5048250" cy="549275"/>
          </a:xfrm>
        </p:grpSpPr>
        <p:sp>
          <p:nvSpPr>
            <p:cNvPr id="6" name="object 6"/>
            <p:cNvSpPr/>
            <p:nvPr/>
          </p:nvSpPr>
          <p:spPr>
            <a:xfrm>
              <a:off x="3206750" y="301625"/>
              <a:ext cx="5035550" cy="536575"/>
            </a:xfrm>
            <a:custGeom>
              <a:avLst/>
              <a:gdLst/>
              <a:ahLst/>
              <a:cxnLst/>
              <a:rect l="l" t="t" r="r" b="b"/>
              <a:pathLst>
                <a:path w="5035550" h="536575">
                  <a:moveTo>
                    <a:pt x="4946142" y="0"/>
                  </a:moveTo>
                  <a:lnTo>
                    <a:pt x="89408" y="0"/>
                  </a:lnTo>
                  <a:lnTo>
                    <a:pt x="54596" y="7022"/>
                  </a:lnTo>
                  <a:lnTo>
                    <a:pt x="26177" y="26177"/>
                  </a:lnTo>
                  <a:lnTo>
                    <a:pt x="7022" y="54596"/>
                  </a:lnTo>
                  <a:lnTo>
                    <a:pt x="0" y="89408"/>
                  </a:lnTo>
                  <a:lnTo>
                    <a:pt x="0" y="447166"/>
                  </a:lnTo>
                  <a:lnTo>
                    <a:pt x="7022" y="481978"/>
                  </a:lnTo>
                  <a:lnTo>
                    <a:pt x="26177" y="510397"/>
                  </a:lnTo>
                  <a:lnTo>
                    <a:pt x="54596" y="529552"/>
                  </a:lnTo>
                  <a:lnTo>
                    <a:pt x="89408" y="536575"/>
                  </a:lnTo>
                  <a:lnTo>
                    <a:pt x="4946142" y="536575"/>
                  </a:lnTo>
                  <a:lnTo>
                    <a:pt x="4980953" y="529552"/>
                  </a:lnTo>
                  <a:lnTo>
                    <a:pt x="5009372" y="510397"/>
                  </a:lnTo>
                  <a:lnTo>
                    <a:pt x="5028527" y="481978"/>
                  </a:lnTo>
                  <a:lnTo>
                    <a:pt x="5035550" y="447166"/>
                  </a:lnTo>
                  <a:lnTo>
                    <a:pt x="5035550" y="89408"/>
                  </a:lnTo>
                  <a:lnTo>
                    <a:pt x="5028527" y="54596"/>
                  </a:lnTo>
                  <a:lnTo>
                    <a:pt x="5009372" y="26177"/>
                  </a:lnTo>
                  <a:lnTo>
                    <a:pt x="4980953" y="7022"/>
                  </a:lnTo>
                  <a:lnTo>
                    <a:pt x="494614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06750" y="301625"/>
              <a:ext cx="5035550" cy="536575"/>
            </a:xfrm>
            <a:custGeom>
              <a:avLst/>
              <a:gdLst/>
              <a:ahLst/>
              <a:cxnLst/>
              <a:rect l="l" t="t" r="r" b="b"/>
              <a:pathLst>
                <a:path w="5035550" h="536575">
                  <a:moveTo>
                    <a:pt x="0" y="89408"/>
                  </a:moveTo>
                  <a:lnTo>
                    <a:pt x="7022" y="54596"/>
                  </a:lnTo>
                  <a:lnTo>
                    <a:pt x="26177" y="26177"/>
                  </a:lnTo>
                  <a:lnTo>
                    <a:pt x="54596" y="7022"/>
                  </a:lnTo>
                  <a:lnTo>
                    <a:pt x="89408" y="0"/>
                  </a:lnTo>
                  <a:lnTo>
                    <a:pt x="4946142" y="0"/>
                  </a:lnTo>
                  <a:lnTo>
                    <a:pt x="4980953" y="7022"/>
                  </a:lnTo>
                  <a:lnTo>
                    <a:pt x="5009372" y="26177"/>
                  </a:lnTo>
                  <a:lnTo>
                    <a:pt x="5028527" y="54596"/>
                  </a:lnTo>
                  <a:lnTo>
                    <a:pt x="5035550" y="89408"/>
                  </a:lnTo>
                  <a:lnTo>
                    <a:pt x="5035550" y="447166"/>
                  </a:lnTo>
                  <a:lnTo>
                    <a:pt x="5028527" y="481978"/>
                  </a:lnTo>
                  <a:lnTo>
                    <a:pt x="5009372" y="510397"/>
                  </a:lnTo>
                  <a:lnTo>
                    <a:pt x="4980953" y="529552"/>
                  </a:lnTo>
                  <a:lnTo>
                    <a:pt x="4946142" y="536575"/>
                  </a:lnTo>
                  <a:lnTo>
                    <a:pt x="89408" y="536575"/>
                  </a:lnTo>
                  <a:lnTo>
                    <a:pt x="54596" y="529552"/>
                  </a:lnTo>
                  <a:lnTo>
                    <a:pt x="26177" y="510397"/>
                  </a:lnTo>
                  <a:lnTo>
                    <a:pt x="7022" y="481978"/>
                  </a:lnTo>
                  <a:lnTo>
                    <a:pt x="0" y="447166"/>
                  </a:lnTo>
                  <a:lnTo>
                    <a:pt x="0" y="89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995417" y="363728"/>
            <a:ext cx="1457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C00000"/>
                </a:solidFill>
              </a:rPr>
              <a:t>ФГОС</a:t>
            </a:r>
            <a:r>
              <a:rPr spc="-9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ДО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1225550" y="1417700"/>
            <a:ext cx="9658350" cy="3669029"/>
            <a:chOff x="1225550" y="1417700"/>
            <a:chExt cx="9658350" cy="3669029"/>
          </a:xfrm>
        </p:grpSpPr>
        <p:sp>
          <p:nvSpPr>
            <p:cNvPr id="10" name="object 10"/>
            <p:cNvSpPr/>
            <p:nvPr/>
          </p:nvSpPr>
          <p:spPr>
            <a:xfrm>
              <a:off x="1231900" y="1424050"/>
              <a:ext cx="9645650" cy="3656329"/>
            </a:xfrm>
            <a:custGeom>
              <a:avLst/>
              <a:gdLst/>
              <a:ahLst/>
              <a:cxnLst/>
              <a:rect l="l" t="t" r="r" b="b"/>
              <a:pathLst>
                <a:path w="9645650" h="3656329">
                  <a:moveTo>
                    <a:pt x="9036304" y="0"/>
                  </a:moveTo>
                  <a:lnTo>
                    <a:pt x="609345" y="0"/>
                  </a:lnTo>
                  <a:lnTo>
                    <a:pt x="561723" y="1833"/>
                  </a:lnTo>
                  <a:lnTo>
                    <a:pt x="515104" y="7242"/>
                  </a:lnTo>
                  <a:lnTo>
                    <a:pt x="469623" y="16092"/>
                  </a:lnTo>
                  <a:lnTo>
                    <a:pt x="425415" y="28247"/>
                  </a:lnTo>
                  <a:lnTo>
                    <a:pt x="382617" y="43572"/>
                  </a:lnTo>
                  <a:lnTo>
                    <a:pt x="341363" y="61931"/>
                  </a:lnTo>
                  <a:lnTo>
                    <a:pt x="301789" y="83189"/>
                  </a:lnTo>
                  <a:lnTo>
                    <a:pt x="264031" y="107211"/>
                  </a:lnTo>
                  <a:lnTo>
                    <a:pt x="228223" y="133860"/>
                  </a:lnTo>
                  <a:lnTo>
                    <a:pt x="194502" y="163003"/>
                  </a:lnTo>
                  <a:lnTo>
                    <a:pt x="163003" y="194502"/>
                  </a:lnTo>
                  <a:lnTo>
                    <a:pt x="133860" y="228223"/>
                  </a:lnTo>
                  <a:lnTo>
                    <a:pt x="107211" y="264031"/>
                  </a:lnTo>
                  <a:lnTo>
                    <a:pt x="83189" y="301789"/>
                  </a:lnTo>
                  <a:lnTo>
                    <a:pt x="61931" y="341363"/>
                  </a:lnTo>
                  <a:lnTo>
                    <a:pt x="43572" y="382617"/>
                  </a:lnTo>
                  <a:lnTo>
                    <a:pt x="28247" y="425415"/>
                  </a:lnTo>
                  <a:lnTo>
                    <a:pt x="16092" y="469623"/>
                  </a:lnTo>
                  <a:lnTo>
                    <a:pt x="7242" y="515104"/>
                  </a:lnTo>
                  <a:lnTo>
                    <a:pt x="1833" y="561723"/>
                  </a:lnTo>
                  <a:lnTo>
                    <a:pt x="0" y="609346"/>
                  </a:lnTo>
                  <a:lnTo>
                    <a:pt x="0" y="3046603"/>
                  </a:lnTo>
                  <a:lnTo>
                    <a:pt x="1833" y="3094225"/>
                  </a:lnTo>
                  <a:lnTo>
                    <a:pt x="7242" y="3140844"/>
                  </a:lnTo>
                  <a:lnTo>
                    <a:pt x="16092" y="3186325"/>
                  </a:lnTo>
                  <a:lnTo>
                    <a:pt x="28247" y="3230533"/>
                  </a:lnTo>
                  <a:lnTo>
                    <a:pt x="43572" y="3273331"/>
                  </a:lnTo>
                  <a:lnTo>
                    <a:pt x="61931" y="3314585"/>
                  </a:lnTo>
                  <a:lnTo>
                    <a:pt x="83189" y="3354159"/>
                  </a:lnTo>
                  <a:lnTo>
                    <a:pt x="107211" y="3391917"/>
                  </a:lnTo>
                  <a:lnTo>
                    <a:pt x="133860" y="3427725"/>
                  </a:lnTo>
                  <a:lnTo>
                    <a:pt x="163003" y="3461446"/>
                  </a:lnTo>
                  <a:lnTo>
                    <a:pt x="194502" y="3492945"/>
                  </a:lnTo>
                  <a:lnTo>
                    <a:pt x="228223" y="3522088"/>
                  </a:lnTo>
                  <a:lnTo>
                    <a:pt x="264031" y="3548737"/>
                  </a:lnTo>
                  <a:lnTo>
                    <a:pt x="301789" y="3572759"/>
                  </a:lnTo>
                  <a:lnTo>
                    <a:pt x="341363" y="3594017"/>
                  </a:lnTo>
                  <a:lnTo>
                    <a:pt x="382617" y="3612376"/>
                  </a:lnTo>
                  <a:lnTo>
                    <a:pt x="425415" y="3627701"/>
                  </a:lnTo>
                  <a:lnTo>
                    <a:pt x="469623" y="3639856"/>
                  </a:lnTo>
                  <a:lnTo>
                    <a:pt x="515104" y="3648706"/>
                  </a:lnTo>
                  <a:lnTo>
                    <a:pt x="561723" y="3654115"/>
                  </a:lnTo>
                  <a:lnTo>
                    <a:pt x="609345" y="3655949"/>
                  </a:lnTo>
                  <a:lnTo>
                    <a:pt x="9036304" y="3655949"/>
                  </a:lnTo>
                  <a:lnTo>
                    <a:pt x="9083926" y="3654115"/>
                  </a:lnTo>
                  <a:lnTo>
                    <a:pt x="9130545" y="3648706"/>
                  </a:lnTo>
                  <a:lnTo>
                    <a:pt x="9176026" y="3639856"/>
                  </a:lnTo>
                  <a:lnTo>
                    <a:pt x="9220234" y="3627701"/>
                  </a:lnTo>
                  <a:lnTo>
                    <a:pt x="9263032" y="3612376"/>
                  </a:lnTo>
                  <a:lnTo>
                    <a:pt x="9304286" y="3594017"/>
                  </a:lnTo>
                  <a:lnTo>
                    <a:pt x="9343860" y="3572759"/>
                  </a:lnTo>
                  <a:lnTo>
                    <a:pt x="9381618" y="3548737"/>
                  </a:lnTo>
                  <a:lnTo>
                    <a:pt x="9417426" y="3522088"/>
                  </a:lnTo>
                  <a:lnTo>
                    <a:pt x="9451147" y="3492945"/>
                  </a:lnTo>
                  <a:lnTo>
                    <a:pt x="9482646" y="3461446"/>
                  </a:lnTo>
                  <a:lnTo>
                    <a:pt x="9511789" y="3427725"/>
                  </a:lnTo>
                  <a:lnTo>
                    <a:pt x="9538438" y="3391917"/>
                  </a:lnTo>
                  <a:lnTo>
                    <a:pt x="9562460" y="3354159"/>
                  </a:lnTo>
                  <a:lnTo>
                    <a:pt x="9583718" y="3314585"/>
                  </a:lnTo>
                  <a:lnTo>
                    <a:pt x="9602077" y="3273331"/>
                  </a:lnTo>
                  <a:lnTo>
                    <a:pt x="9617402" y="3230533"/>
                  </a:lnTo>
                  <a:lnTo>
                    <a:pt x="9629557" y="3186325"/>
                  </a:lnTo>
                  <a:lnTo>
                    <a:pt x="9638407" y="3140844"/>
                  </a:lnTo>
                  <a:lnTo>
                    <a:pt x="9643816" y="3094225"/>
                  </a:lnTo>
                  <a:lnTo>
                    <a:pt x="9645650" y="3046603"/>
                  </a:lnTo>
                  <a:lnTo>
                    <a:pt x="9645650" y="609346"/>
                  </a:lnTo>
                  <a:lnTo>
                    <a:pt x="9643816" y="561723"/>
                  </a:lnTo>
                  <a:lnTo>
                    <a:pt x="9638407" y="515104"/>
                  </a:lnTo>
                  <a:lnTo>
                    <a:pt x="9629557" y="469623"/>
                  </a:lnTo>
                  <a:lnTo>
                    <a:pt x="9617402" y="425415"/>
                  </a:lnTo>
                  <a:lnTo>
                    <a:pt x="9602077" y="382617"/>
                  </a:lnTo>
                  <a:lnTo>
                    <a:pt x="9583718" y="341363"/>
                  </a:lnTo>
                  <a:lnTo>
                    <a:pt x="9562460" y="301789"/>
                  </a:lnTo>
                  <a:lnTo>
                    <a:pt x="9538438" y="264031"/>
                  </a:lnTo>
                  <a:lnTo>
                    <a:pt x="9511789" y="228223"/>
                  </a:lnTo>
                  <a:lnTo>
                    <a:pt x="9482646" y="194502"/>
                  </a:lnTo>
                  <a:lnTo>
                    <a:pt x="9451147" y="163003"/>
                  </a:lnTo>
                  <a:lnTo>
                    <a:pt x="9417426" y="133860"/>
                  </a:lnTo>
                  <a:lnTo>
                    <a:pt x="9381618" y="107211"/>
                  </a:lnTo>
                  <a:lnTo>
                    <a:pt x="9343860" y="83189"/>
                  </a:lnTo>
                  <a:lnTo>
                    <a:pt x="9304286" y="61931"/>
                  </a:lnTo>
                  <a:lnTo>
                    <a:pt x="9263032" y="43572"/>
                  </a:lnTo>
                  <a:lnTo>
                    <a:pt x="9220234" y="28247"/>
                  </a:lnTo>
                  <a:lnTo>
                    <a:pt x="9176026" y="16092"/>
                  </a:lnTo>
                  <a:lnTo>
                    <a:pt x="9130545" y="7242"/>
                  </a:lnTo>
                  <a:lnTo>
                    <a:pt x="9083926" y="1833"/>
                  </a:lnTo>
                  <a:lnTo>
                    <a:pt x="9036304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31900" y="1424050"/>
              <a:ext cx="9645650" cy="3656329"/>
            </a:xfrm>
            <a:custGeom>
              <a:avLst/>
              <a:gdLst/>
              <a:ahLst/>
              <a:cxnLst/>
              <a:rect l="l" t="t" r="r" b="b"/>
              <a:pathLst>
                <a:path w="9645650" h="3656329">
                  <a:moveTo>
                    <a:pt x="0" y="609346"/>
                  </a:moveTo>
                  <a:lnTo>
                    <a:pt x="1833" y="561723"/>
                  </a:lnTo>
                  <a:lnTo>
                    <a:pt x="7242" y="515104"/>
                  </a:lnTo>
                  <a:lnTo>
                    <a:pt x="16092" y="469623"/>
                  </a:lnTo>
                  <a:lnTo>
                    <a:pt x="28247" y="425415"/>
                  </a:lnTo>
                  <a:lnTo>
                    <a:pt x="43572" y="382617"/>
                  </a:lnTo>
                  <a:lnTo>
                    <a:pt x="61931" y="341363"/>
                  </a:lnTo>
                  <a:lnTo>
                    <a:pt x="83189" y="301789"/>
                  </a:lnTo>
                  <a:lnTo>
                    <a:pt x="107211" y="264031"/>
                  </a:lnTo>
                  <a:lnTo>
                    <a:pt x="133860" y="228223"/>
                  </a:lnTo>
                  <a:lnTo>
                    <a:pt x="163003" y="194502"/>
                  </a:lnTo>
                  <a:lnTo>
                    <a:pt x="194502" y="163003"/>
                  </a:lnTo>
                  <a:lnTo>
                    <a:pt x="228223" y="133860"/>
                  </a:lnTo>
                  <a:lnTo>
                    <a:pt x="264031" y="107211"/>
                  </a:lnTo>
                  <a:lnTo>
                    <a:pt x="301789" y="83189"/>
                  </a:lnTo>
                  <a:lnTo>
                    <a:pt x="341363" y="61931"/>
                  </a:lnTo>
                  <a:lnTo>
                    <a:pt x="382617" y="43572"/>
                  </a:lnTo>
                  <a:lnTo>
                    <a:pt x="425415" y="28247"/>
                  </a:lnTo>
                  <a:lnTo>
                    <a:pt x="469623" y="16092"/>
                  </a:lnTo>
                  <a:lnTo>
                    <a:pt x="515104" y="7242"/>
                  </a:lnTo>
                  <a:lnTo>
                    <a:pt x="561723" y="1833"/>
                  </a:lnTo>
                  <a:lnTo>
                    <a:pt x="609345" y="0"/>
                  </a:lnTo>
                  <a:lnTo>
                    <a:pt x="9036304" y="0"/>
                  </a:lnTo>
                  <a:lnTo>
                    <a:pt x="9083926" y="1833"/>
                  </a:lnTo>
                  <a:lnTo>
                    <a:pt x="9130545" y="7242"/>
                  </a:lnTo>
                  <a:lnTo>
                    <a:pt x="9176026" y="16092"/>
                  </a:lnTo>
                  <a:lnTo>
                    <a:pt x="9220234" y="28247"/>
                  </a:lnTo>
                  <a:lnTo>
                    <a:pt x="9263032" y="43572"/>
                  </a:lnTo>
                  <a:lnTo>
                    <a:pt x="9304286" y="61931"/>
                  </a:lnTo>
                  <a:lnTo>
                    <a:pt x="9343860" y="83189"/>
                  </a:lnTo>
                  <a:lnTo>
                    <a:pt x="9381618" y="107211"/>
                  </a:lnTo>
                  <a:lnTo>
                    <a:pt x="9417426" y="133860"/>
                  </a:lnTo>
                  <a:lnTo>
                    <a:pt x="9451147" y="163003"/>
                  </a:lnTo>
                  <a:lnTo>
                    <a:pt x="9482646" y="194502"/>
                  </a:lnTo>
                  <a:lnTo>
                    <a:pt x="9511789" y="228223"/>
                  </a:lnTo>
                  <a:lnTo>
                    <a:pt x="9538438" y="264031"/>
                  </a:lnTo>
                  <a:lnTo>
                    <a:pt x="9562460" y="301789"/>
                  </a:lnTo>
                  <a:lnTo>
                    <a:pt x="9583718" y="341363"/>
                  </a:lnTo>
                  <a:lnTo>
                    <a:pt x="9602077" y="382617"/>
                  </a:lnTo>
                  <a:lnTo>
                    <a:pt x="9617402" y="425415"/>
                  </a:lnTo>
                  <a:lnTo>
                    <a:pt x="9629557" y="469623"/>
                  </a:lnTo>
                  <a:lnTo>
                    <a:pt x="9638407" y="515104"/>
                  </a:lnTo>
                  <a:lnTo>
                    <a:pt x="9643816" y="561723"/>
                  </a:lnTo>
                  <a:lnTo>
                    <a:pt x="9645650" y="609346"/>
                  </a:lnTo>
                  <a:lnTo>
                    <a:pt x="9645650" y="3046603"/>
                  </a:lnTo>
                  <a:lnTo>
                    <a:pt x="9643816" y="3094225"/>
                  </a:lnTo>
                  <a:lnTo>
                    <a:pt x="9638407" y="3140844"/>
                  </a:lnTo>
                  <a:lnTo>
                    <a:pt x="9629557" y="3186325"/>
                  </a:lnTo>
                  <a:lnTo>
                    <a:pt x="9617402" y="3230533"/>
                  </a:lnTo>
                  <a:lnTo>
                    <a:pt x="9602077" y="3273331"/>
                  </a:lnTo>
                  <a:lnTo>
                    <a:pt x="9583718" y="3314585"/>
                  </a:lnTo>
                  <a:lnTo>
                    <a:pt x="9562460" y="3354159"/>
                  </a:lnTo>
                  <a:lnTo>
                    <a:pt x="9538438" y="3391917"/>
                  </a:lnTo>
                  <a:lnTo>
                    <a:pt x="9511789" y="3427725"/>
                  </a:lnTo>
                  <a:lnTo>
                    <a:pt x="9482646" y="3461446"/>
                  </a:lnTo>
                  <a:lnTo>
                    <a:pt x="9451147" y="3492945"/>
                  </a:lnTo>
                  <a:lnTo>
                    <a:pt x="9417426" y="3522088"/>
                  </a:lnTo>
                  <a:lnTo>
                    <a:pt x="9381618" y="3548737"/>
                  </a:lnTo>
                  <a:lnTo>
                    <a:pt x="9343860" y="3572759"/>
                  </a:lnTo>
                  <a:lnTo>
                    <a:pt x="9304286" y="3594017"/>
                  </a:lnTo>
                  <a:lnTo>
                    <a:pt x="9263032" y="3612376"/>
                  </a:lnTo>
                  <a:lnTo>
                    <a:pt x="9220234" y="3627701"/>
                  </a:lnTo>
                  <a:lnTo>
                    <a:pt x="9176026" y="3639856"/>
                  </a:lnTo>
                  <a:lnTo>
                    <a:pt x="9130545" y="3648706"/>
                  </a:lnTo>
                  <a:lnTo>
                    <a:pt x="9083926" y="3654115"/>
                  </a:lnTo>
                  <a:lnTo>
                    <a:pt x="9036304" y="3655949"/>
                  </a:lnTo>
                  <a:lnTo>
                    <a:pt x="609345" y="3655949"/>
                  </a:lnTo>
                  <a:lnTo>
                    <a:pt x="561723" y="3654115"/>
                  </a:lnTo>
                  <a:lnTo>
                    <a:pt x="515104" y="3648706"/>
                  </a:lnTo>
                  <a:lnTo>
                    <a:pt x="469623" y="3639856"/>
                  </a:lnTo>
                  <a:lnTo>
                    <a:pt x="425415" y="3627701"/>
                  </a:lnTo>
                  <a:lnTo>
                    <a:pt x="382617" y="3612376"/>
                  </a:lnTo>
                  <a:lnTo>
                    <a:pt x="341363" y="3594017"/>
                  </a:lnTo>
                  <a:lnTo>
                    <a:pt x="301789" y="3572759"/>
                  </a:lnTo>
                  <a:lnTo>
                    <a:pt x="264031" y="3548737"/>
                  </a:lnTo>
                  <a:lnTo>
                    <a:pt x="228223" y="3522088"/>
                  </a:lnTo>
                  <a:lnTo>
                    <a:pt x="194502" y="3492945"/>
                  </a:lnTo>
                  <a:lnTo>
                    <a:pt x="163003" y="3461446"/>
                  </a:lnTo>
                  <a:lnTo>
                    <a:pt x="133860" y="3427725"/>
                  </a:lnTo>
                  <a:lnTo>
                    <a:pt x="107211" y="3391917"/>
                  </a:lnTo>
                  <a:lnTo>
                    <a:pt x="83189" y="3354159"/>
                  </a:lnTo>
                  <a:lnTo>
                    <a:pt x="61931" y="3314585"/>
                  </a:lnTo>
                  <a:lnTo>
                    <a:pt x="43572" y="3273331"/>
                  </a:lnTo>
                  <a:lnTo>
                    <a:pt x="28247" y="3230533"/>
                  </a:lnTo>
                  <a:lnTo>
                    <a:pt x="16092" y="3186325"/>
                  </a:lnTo>
                  <a:lnTo>
                    <a:pt x="7242" y="3140844"/>
                  </a:lnTo>
                  <a:lnTo>
                    <a:pt x="1833" y="3094225"/>
                  </a:lnTo>
                  <a:lnTo>
                    <a:pt x="0" y="3046603"/>
                  </a:lnTo>
                  <a:lnTo>
                    <a:pt x="0" y="60934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489328" y="2011426"/>
            <a:ext cx="913193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985" indent="63500" algn="just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Федеральный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государственный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образовательный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стандарт</a:t>
            </a:r>
            <a:r>
              <a:rPr sz="2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дошкольного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образования</a:t>
            </a:r>
            <a:r>
              <a:rPr sz="20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ставит</a:t>
            </a:r>
            <a:r>
              <a:rPr sz="20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задачу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формирования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общей</a:t>
            </a:r>
            <a:r>
              <a:rPr sz="20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культуры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личности детей.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Экономическая 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культура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личности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дошкольника характеризуется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наличием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первичных</a:t>
            </a:r>
            <a:r>
              <a:rPr sz="2000" b="1" spc="3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представлений</a:t>
            </a:r>
            <a:r>
              <a:rPr sz="2000" b="1" spc="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</a:t>
            </a:r>
            <a:r>
              <a:rPr sz="2000" b="1" spc="3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экономических</a:t>
            </a:r>
            <a:r>
              <a:rPr sz="2000" b="1" spc="3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категориях,</a:t>
            </a:r>
            <a:r>
              <a:rPr sz="2000" b="1" spc="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интеллектуальных </a:t>
            </a:r>
            <a:r>
              <a:rPr sz="2000" b="1" spc="-48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b="1" spc="3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нравственных</a:t>
            </a:r>
            <a:r>
              <a:rPr sz="2000" b="1" spc="3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качествах</a:t>
            </a:r>
            <a:r>
              <a:rPr sz="2000" b="1" spc="4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(бережливость,</a:t>
            </a:r>
            <a:r>
              <a:rPr sz="2000" b="1" spc="3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рачительность,</a:t>
            </a:r>
            <a:r>
              <a:rPr sz="2000" b="1" spc="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смекалка,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89328" y="3535807"/>
            <a:ext cx="55086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23085" algn="l"/>
                <a:tab pos="3037840" algn="l"/>
                <a:tab pos="4921885" algn="l"/>
              </a:tabLst>
            </a:pPr>
            <a:r>
              <a:rPr sz="2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0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до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лю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бие,	уме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е	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ани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0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ь	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а,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89328" y="3840607"/>
            <a:ext cx="5367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03500" algn="l"/>
                <a:tab pos="3341370" algn="l"/>
              </a:tabLst>
            </a:pP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расточительности).	Без	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сформированных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86676" y="3535807"/>
            <a:ext cx="343598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82880">
              <a:lnSpc>
                <a:spcPct val="100000"/>
              </a:lnSpc>
              <a:spcBef>
                <a:spcPts val="105"/>
              </a:spcBef>
              <a:tabLst>
                <a:tab pos="1664335" algn="l"/>
                <a:tab pos="1781810" algn="l"/>
                <a:tab pos="3275965" algn="l"/>
              </a:tabLst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жд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ен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е		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аднос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и	и 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рвич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ы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х	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э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мич</a:t>
            </a:r>
            <a:r>
              <a:rPr sz="20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ск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89328" y="4139260"/>
            <a:ext cx="79648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представлений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невозможно</a:t>
            </a:r>
            <a:r>
              <a:rPr sz="20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формирование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финансовой грамотности.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00250" y="242950"/>
            <a:ext cx="8886825" cy="906780"/>
            <a:chOff x="1500250" y="242950"/>
            <a:chExt cx="8886825" cy="906780"/>
          </a:xfrm>
        </p:grpSpPr>
        <p:sp>
          <p:nvSpPr>
            <p:cNvPr id="3" name="object 3"/>
            <p:cNvSpPr/>
            <p:nvPr/>
          </p:nvSpPr>
          <p:spPr>
            <a:xfrm>
              <a:off x="1506600" y="249300"/>
              <a:ext cx="8874125" cy="894080"/>
            </a:xfrm>
            <a:custGeom>
              <a:avLst/>
              <a:gdLst/>
              <a:ahLst/>
              <a:cxnLst/>
              <a:rect l="l" t="t" r="r" b="b"/>
              <a:pathLst>
                <a:path w="8874125" h="894080">
                  <a:moveTo>
                    <a:pt x="8725154" y="0"/>
                  </a:moveTo>
                  <a:lnTo>
                    <a:pt x="148844" y="0"/>
                  </a:lnTo>
                  <a:lnTo>
                    <a:pt x="101811" y="7591"/>
                  </a:lnTo>
                  <a:lnTo>
                    <a:pt x="60953" y="28728"/>
                  </a:lnTo>
                  <a:lnTo>
                    <a:pt x="28728" y="60953"/>
                  </a:lnTo>
                  <a:lnTo>
                    <a:pt x="7591" y="101811"/>
                  </a:lnTo>
                  <a:lnTo>
                    <a:pt x="0" y="148844"/>
                  </a:lnTo>
                  <a:lnTo>
                    <a:pt x="0" y="744727"/>
                  </a:lnTo>
                  <a:lnTo>
                    <a:pt x="7591" y="791822"/>
                  </a:lnTo>
                  <a:lnTo>
                    <a:pt x="28728" y="832717"/>
                  </a:lnTo>
                  <a:lnTo>
                    <a:pt x="60953" y="864962"/>
                  </a:lnTo>
                  <a:lnTo>
                    <a:pt x="101811" y="886106"/>
                  </a:lnTo>
                  <a:lnTo>
                    <a:pt x="148844" y="893699"/>
                  </a:lnTo>
                  <a:lnTo>
                    <a:pt x="8725154" y="893699"/>
                  </a:lnTo>
                  <a:lnTo>
                    <a:pt x="8772199" y="886106"/>
                  </a:lnTo>
                  <a:lnTo>
                    <a:pt x="8813088" y="864962"/>
                  </a:lnTo>
                  <a:lnTo>
                    <a:pt x="8845351" y="832717"/>
                  </a:lnTo>
                  <a:lnTo>
                    <a:pt x="8866520" y="791822"/>
                  </a:lnTo>
                  <a:lnTo>
                    <a:pt x="8874125" y="744727"/>
                  </a:lnTo>
                  <a:lnTo>
                    <a:pt x="8874125" y="148844"/>
                  </a:lnTo>
                  <a:lnTo>
                    <a:pt x="8866520" y="101811"/>
                  </a:lnTo>
                  <a:lnTo>
                    <a:pt x="8845351" y="60953"/>
                  </a:lnTo>
                  <a:lnTo>
                    <a:pt x="8813088" y="28728"/>
                  </a:lnTo>
                  <a:lnTo>
                    <a:pt x="8772199" y="7591"/>
                  </a:lnTo>
                  <a:lnTo>
                    <a:pt x="8725154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06600" y="249300"/>
              <a:ext cx="8874125" cy="894080"/>
            </a:xfrm>
            <a:custGeom>
              <a:avLst/>
              <a:gdLst/>
              <a:ahLst/>
              <a:cxnLst/>
              <a:rect l="l" t="t" r="r" b="b"/>
              <a:pathLst>
                <a:path w="8874125" h="894080">
                  <a:moveTo>
                    <a:pt x="0" y="148844"/>
                  </a:moveTo>
                  <a:lnTo>
                    <a:pt x="7591" y="101811"/>
                  </a:lnTo>
                  <a:lnTo>
                    <a:pt x="28728" y="60953"/>
                  </a:lnTo>
                  <a:lnTo>
                    <a:pt x="60953" y="28728"/>
                  </a:lnTo>
                  <a:lnTo>
                    <a:pt x="101811" y="7591"/>
                  </a:lnTo>
                  <a:lnTo>
                    <a:pt x="148844" y="0"/>
                  </a:lnTo>
                  <a:lnTo>
                    <a:pt x="8725154" y="0"/>
                  </a:lnTo>
                  <a:lnTo>
                    <a:pt x="8772199" y="7591"/>
                  </a:lnTo>
                  <a:lnTo>
                    <a:pt x="8813088" y="28728"/>
                  </a:lnTo>
                  <a:lnTo>
                    <a:pt x="8845351" y="60953"/>
                  </a:lnTo>
                  <a:lnTo>
                    <a:pt x="8866520" y="101811"/>
                  </a:lnTo>
                  <a:lnTo>
                    <a:pt x="8874125" y="148844"/>
                  </a:lnTo>
                  <a:lnTo>
                    <a:pt x="8874125" y="744727"/>
                  </a:lnTo>
                  <a:lnTo>
                    <a:pt x="8866520" y="791822"/>
                  </a:lnTo>
                  <a:lnTo>
                    <a:pt x="8845351" y="832717"/>
                  </a:lnTo>
                  <a:lnTo>
                    <a:pt x="8813088" y="864962"/>
                  </a:lnTo>
                  <a:lnTo>
                    <a:pt x="8772199" y="886106"/>
                  </a:lnTo>
                  <a:lnTo>
                    <a:pt x="8725154" y="893699"/>
                  </a:lnTo>
                  <a:lnTo>
                    <a:pt x="148844" y="893699"/>
                  </a:lnTo>
                  <a:lnTo>
                    <a:pt x="101811" y="886106"/>
                  </a:lnTo>
                  <a:lnTo>
                    <a:pt x="60953" y="864962"/>
                  </a:lnTo>
                  <a:lnTo>
                    <a:pt x="28728" y="832717"/>
                  </a:lnTo>
                  <a:lnTo>
                    <a:pt x="7591" y="791822"/>
                  </a:lnTo>
                  <a:lnTo>
                    <a:pt x="0" y="744727"/>
                  </a:lnTo>
                  <a:lnTo>
                    <a:pt x="0" y="148844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54529" y="169926"/>
            <a:ext cx="797814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5360" marR="5080" indent="-963294" algn="ctr">
              <a:lnSpc>
                <a:spcPct val="100000"/>
              </a:lnSpc>
              <a:spcBef>
                <a:spcPts val="100"/>
              </a:spcBef>
              <a:tabLst>
                <a:tab pos="2135505" algn="l"/>
              </a:tabLst>
            </a:pPr>
            <a:r>
              <a:rPr spc="-15" dirty="0" err="1" smtClean="0"/>
              <a:t>Методические</a:t>
            </a:r>
            <a:r>
              <a:rPr spc="-15" dirty="0"/>
              <a:t>	</a:t>
            </a:r>
            <a:r>
              <a:rPr spc="-10" dirty="0"/>
              <a:t>материалы</a:t>
            </a:r>
            <a:r>
              <a:rPr spc="-20" dirty="0"/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spc="-15" dirty="0" err="1"/>
              <a:t>рекомендации</a:t>
            </a:r>
            <a:r>
              <a:rPr spc="30" dirty="0"/>
              <a:t> </a:t>
            </a:r>
            <a:r>
              <a:rPr lang="ru-RU" spc="30" dirty="0" smtClean="0"/>
              <a:t/>
            </a:r>
            <a:br>
              <a:rPr lang="ru-RU" spc="30" dirty="0" smtClean="0"/>
            </a:br>
            <a:r>
              <a:rPr dirty="0" err="1" smtClean="0"/>
              <a:t>для</a:t>
            </a:r>
            <a:r>
              <a:rPr spc="-15" dirty="0" smtClean="0"/>
              <a:t> </a:t>
            </a:r>
            <a:r>
              <a:rPr spc="-25" dirty="0" err="1" smtClean="0"/>
              <a:t>педагогов</a:t>
            </a:r>
            <a:r>
              <a:rPr spc="-585" dirty="0" smtClean="0"/>
              <a:t> </a:t>
            </a:r>
            <a:endParaRPr spc="-10" dirty="0"/>
          </a:p>
        </p:txBody>
      </p:sp>
      <p:grpSp>
        <p:nvGrpSpPr>
          <p:cNvPr id="6" name="object 6"/>
          <p:cNvGrpSpPr/>
          <p:nvPr/>
        </p:nvGrpSpPr>
        <p:grpSpPr>
          <a:xfrm>
            <a:off x="1160462" y="1538350"/>
            <a:ext cx="9903460" cy="5073650"/>
            <a:chOff x="1160462" y="1538350"/>
            <a:chExt cx="9903460" cy="5073650"/>
          </a:xfrm>
        </p:grpSpPr>
        <p:sp>
          <p:nvSpPr>
            <p:cNvPr id="7" name="object 7"/>
            <p:cNvSpPr/>
            <p:nvPr/>
          </p:nvSpPr>
          <p:spPr>
            <a:xfrm>
              <a:off x="1166812" y="1544700"/>
              <a:ext cx="9890760" cy="5060950"/>
            </a:xfrm>
            <a:custGeom>
              <a:avLst/>
              <a:gdLst/>
              <a:ahLst/>
              <a:cxnLst/>
              <a:rect l="l" t="t" r="r" b="b"/>
              <a:pathLst>
                <a:path w="9890760" h="5060950">
                  <a:moveTo>
                    <a:pt x="9046654" y="0"/>
                  </a:moveTo>
                  <a:lnTo>
                    <a:pt x="843470" y="0"/>
                  </a:lnTo>
                  <a:lnTo>
                    <a:pt x="795607" y="1335"/>
                  </a:lnTo>
                  <a:lnTo>
                    <a:pt x="748444" y="5292"/>
                  </a:lnTo>
                  <a:lnTo>
                    <a:pt x="702052" y="11801"/>
                  </a:lnTo>
                  <a:lnTo>
                    <a:pt x="656504" y="20790"/>
                  </a:lnTo>
                  <a:lnTo>
                    <a:pt x="611870" y="32188"/>
                  </a:lnTo>
                  <a:lnTo>
                    <a:pt x="568220" y="45924"/>
                  </a:lnTo>
                  <a:lnTo>
                    <a:pt x="525628" y="61927"/>
                  </a:lnTo>
                  <a:lnTo>
                    <a:pt x="484163" y="80125"/>
                  </a:lnTo>
                  <a:lnTo>
                    <a:pt x="443897" y="100448"/>
                  </a:lnTo>
                  <a:lnTo>
                    <a:pt x="404901" y="122824"/>
                  </a:lnTo>
                  <a:lnTo>
                    <a:pt x="367247" y="147182"/>
                  </a:lnTo>
                  <a:lnTo>
                    <a:pt x="331004" y="173450"/>
                  </a:lnTo>
                  <a:lnTo>
                    <a:pt x="296246" y="201558"/>
                  </a:lnTo>
                  <a:lnTo>
                    <a:pt x="263043" y="231435"/>
                  </a:lnTo>
                  <a:lnTo>
                    <a:pt x="231465" y="263009"/>
                  </a:lnTo>
                  <a:lnTo>
                    <a:pt x="201585" y="296209"/>
                  </a:lnTo>
                  <a:lnTo>
                    <a:pt x="173474" y="330965"/>
                  </a:lnTo>
                  <a:lnTo>
                    <a:pt x="147202" y="367204"/>
                  </a:lnTo>
                  <a:lnTo>
                    <a:pt x="122841" y="404855"/>
                  </a:lnTo>
                  <a:lnTo>
                    <a:pt x="100463" y="443848"/>
                  </a:lnTo>
                  <a:lnTo>
                    <a:pt x="80137" y="484111"/>
                  </a:lnTo>
                  <a:lnTo>
                    <a:pt x="61936" y="525574"/>
                  </a:lnTo>
                  <a:lnTo>
                    <a:pt x="45931" y="568164"/>
                  </a:lnTo>
                  <a:lnTo>
                    <a:pt x="32193" y="611811"/>
                  </a:lnTo>
                  <a:lnTo>
                    <a:pt x="20793" y="656444"/>
                  </a:lnTo>
                  <a:lnTo>
                    <a:pt x="11803" y="701991"/>
                  </a:lnTo>
                  <a:lnTo>
                    <a:pt x="5293" y="748381"/>
                  </a:lnTo>
                  <a:lnTo>
                    <a:pt x="1335" y="795543"/>
                  </a:lnTo>
                  <a:lnTo>
                    <a:pt x="0" y="843407"/>
                  </a:lnTo>
                  <a:lnTo>
                    <a:pt x="0" y="4217377"/>
                  </a:lnTo>
                  <a:lnTo>
                    <a:pt x="1335" y="4265243"/>
                  </a:lnTo>
                  <a:lnTo>
                    <a:pt x="5293" y="4312409"/>
                  </a:lnTo>
                  <a:lnTo>
                    <a:pt x="11803" y="4358803"/>
                  </a:lnTo>
                  <a:lnTo>
                    <a:pt x="20793" y="4404353"/>
                  </a:lnTo>
                  <a:lnTo>
                    <a:pt x="32193" y="4448990"/>
                  </a:lnTo>
                  <a:lnTo>
                    <a:pt x="45931" y="4492641"/>
                  </a:lnTo>
                  <a:lnTo>
                    <a:pt x="61936" y="4535236"/>
                  </a:lnTo>
                  <a:lnTo>
                    <a:pt x="80137" y="4576703"/>
                  </a:lnTo>
                  <a:lnTo>
                    <a:pt x="100463" y="4616970"/>
                  </a:lnTo>
                  <a:lnTo>
                    <a:pt x="122841" y="4655968"/>
                  </a:lnTo>
                  <a:lnTo>
                    <a:pt x="147202" y="4693624"/>
                  </a:lnTo>
                  <a:lnTo>
                    <a:pt x="173474" y="4729868"/>
                  </a:lnTo>
                  <a:lnTo>
                    <a:pt x="201585" y="4764628"/>
                  </a:lnTo>
                  <a:lnTo>
                    <a:pt x="231465" y="4797833"/>
                  </a:lnTo>
                  <a:lnTo>
                    <a:pt x="263043" y="4829411"/>
                  </a:lnTo>
                  <a:lnTo>
                    <a:pt x="296246" y="4859293"/>
                  </a:lnTo>
                  <a:lnTo>
                    <a:pt x="331004" y="4887405"/>
                  </a:lnTo>
                  <a:lnTo>
                    <a:pt x="367247" y="4913678"/>
                  </a:lnTo>
                  <a:lnTo>
                    <a:pt x="404901" y="4938040"/>
                  </a:lnTo>
                  <a:lnTo>
                    <a:pt x="443897" y="4960419"/>
                  </a:lnTo>
                  <a:lnTo>
                    <a:pt x="484163" y="4980745"/>
                  </a:lnTo>
                  <a:lnTo>
                    <a:pt x="525628" y="4998947"/>
                  </a:lnTo>
                  <a:lnTo>
                    <a:pt x="568220" y="5014952"/>
                  </a:lnTo>
                  <a:lnTo>
                    <a:pt x="611870" y="5028691"/>
                  </a:lnTo>
                  <a:lnTo>
                    <a:pt x="656504" y="5040091"/>
                  </a:lnTo>
                  <a:lnTo>
                    <a:pt x="702052" y="5049082"/>
                  </a:lnTo>
                  <a:lnTo>
                    <a:pt x="748444" y="5055592"/>
                  </a:lnTo>
                  <a:lnTo>
                    <a:pt x="795607" y="5059551"/>
                  </a:lnTo>
                  <a:lnTo>
                    <a:pt x="843470" y="5060886"/>
                  </a:lnTo>
                  <a:lnTo>
                    <a:pt x="9046654" y="5060886"/>
                  </a:lnTo>
                  <a:lnTo>
                    <a:pt x="9094518" y="5059551"/>
                  </a:lnTo>
                  <a:lnTo>
                    <a:pt x="9141681" y="5055592"/>
                  </a:lnTo>
                  <a:lnTo>
                    <a:pt x="9188074" y="5049082"/>
                  </a:lnTo>
                  <a:lnTo>
                    <a:pt x="9233623" y="5040091"/>
                  </a:lnTo>
                  <a:lnTo>
                    <a:pt x="9278259" y="5028691"/>
                  </a:lnTo>
                  <a:lnTo>
                    <a:pt x="9321911" y="5014952"/>
                  </a:lnTo>
                  <a:lnTo>
                    <a:pt x="9364505" y="4998947"/>
                  </a:lnTo>
                  <a:lnTo>
                    <a:pt x="9405973" y="4980745"/>
                  </a:lnTo>
                  <a:lnTo>
                    <a:pt x="9446242" y="4960419"/>
                  </a:lnTo>
                  <a:lnTo>
                    <a:pt x="9485240" y="4938040"/>
                  </a:lnTo>
                  <a:lnTo>
                    <a:pt x="9522898" y="4913678"/>
                  </a:lnTo>
                  <a:lnTo>
                    <a:pt x="9559143" y="4887405"/>
                  </a:lnTo>
                  <a:lnTo>
                    <a:pt x="9593905" y="4859293"/>
                  </a:lnTo>
                  <a:lnTo>
                    <a:pt x="9627111" y="4829411"/>
                  </a:lnTo>
                  <a:lnTo>
                    <a:pt x="9658692" y="4797833"/>
                  </a:lnTo>
                  <a:lnTo>
                    <a:pt x="9688575" y="4764628"/>
                  </a:lnTo>
                  <a:lnTo>
                    <a:pt x="9716690" y="4729868"/>
                  </a:lnTo>
                  <a:lnTo>
                    <a:pt x="9742965" y="4693624"/>
                  </a:lnTo>
                  <a:lnTo>
                    <a:pt x="9767329" y="4655968"/>
                  </a:lnTo>
                  <a:lnTo>
                    <a:pt x="9789710" y="4616970"/>
                  </a:lnTo>
                  <a:lnTo>
                    <a:pt x="9810038" y="4576703"/>
                  </a:lnTo>
                  <a:lnTo>
                    <a:pt x="9828242" y="4535236"/>
                  </a:lnTo>
                  <a:lnTo>
                    <a:pt x="9844249" y="4492641"/>
                  </a:lnTo>
                  <a:lnTo>
                    <a:pt x="9857989" y="4448990"/>
                  </a:lnTo>
                  <a:lnTo>
                    <a:pt x="9869391" y="4404353"/>
                  </a:lnTo>
                  <a:lnTo>
                    <a:pt x="9878383" y="4358803"/>
                  </a:lnTo>
                  <a:lnTo>
                    <a:pt x="9884894" y="4312409"/>
                  </a:lnTo>
                  <a:lnTo>
                    <a:pt x="9888853" y="4265243"/>
                  </a:lnTo>
                  <a:lnTo>
                    <a:pt x="9890188" y="4217377"/>
                  </a:lnTo>
                  <a:lnTo>
                    <a:pt x="9890188" y="843407"/>
                  </a:lnTo>
                  <a:lnTo>
                    <a:pt x="9888853" y="795543"/>
                  </a:lnTo>
                  <a:lnTo>
                    <a:pt x="9884894" y="748381"/>
                  </a:lnTo>
                  <a:lnTo>
                    <a:pt x="9878383" y="701991"/>
                  </a:lnTo>
                  <a:lnTo>
                    <a:pt x="9869391" y="656444"/>
                  </a:lnTo>
                  <a:lnTo>
                    <a:pt x="9857989" y="611811"/>
                  </a:lnTo>
                  <a:lnTo>
                    <a:pt x="9844249" y="568164"/>
                  </a:lnTo>
                  <a:lnTo>
                    <a:pt x="9828242" y="525574"/>
                  </a:lnTo>
                  <a:lnTo>
                    <a:pt x="9810038" y="484111"/>
                  </a:lnTo>
                  <a:lnTo>
                    <a:pt x="9789710" y="443848"/>
                  </a:lnTo>
                  <a:lnTo>
                    <a:pt x="9767329" y="404855"/>
                  </a:lnTo>
                  <a:lnTo>
                    <a:pt x="9742965" y="367204"/>
                  </a:lnTo>
                  <a:lnTo>
                    <a:pt x="9716690" y="330965"/>
                  </a:lnTo>
                  <a:lnTo>
                    <a:pt x="9688575" y="296209"/>
                  </a:lnTo>
                  <a:lnTo>
                    <a:pt x="9658692" y="263009"/>
                  </a:lnTo>
                  <a:lnTo>
                    <a:pt x="9627111" y="231435"/>
                  </a:lnTo>
                  <a:lnTo>
                    <a:pt x="9593905" y="201558"/>
                  </a:lnTo>
                  <a:lnTo>
                    <a:pt x="9559143" y="173450"/>
                  </a:lnTo>
                  <a:lnTo>
                    <a:pt x="9522898" y="147182"/>
                  </a:lnTo>
                  <a:lnTo>
                    <a:pt x="9485240" y="122824"/>
                  </a:lnTo>
                  <a:lnTo>
                    <a:pt x="9446242" y="100448"/>
                  </a:lnTo>
                  <a:lnTo>
                    <a:pt x="9405973" y="80125"/>
                  </a:lnTo>
                  <a:lnTo>
                    <a:pt x="9364505" y="61927"/>
                  </a:lnTo>
                  <a:lnTo>
                    <a:pt x="9321911" y="45924"/>
                  </a:lnTo>
                  <a:lnTo>
                    <a:pt x="9278259" y="32188"/>
                  </a:lnTo>
                  <a:lnTo>
                    <a:pt x="9233623" y="20790"/>
                  </a:lnTo>
                  <a:lnTo>
                    <a:pt x="9188074" y="11801"/>
                  </a:lnTo>
                  <a:lnTo>
                    <a:pt x="9141681" y="5292"/>
                  </a:lnTo>
                  <a:lnTo>
                    <a:pt x="9094518" y="1335"/>
                  </a:lnTo>
                  <a:lnTo>
                    <a:pt x="9046654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66812" y="1544700"/>
              <a:ext cx="9890760" cy="5060950"/>
            </a:xfrm>
            <a:custGeom>
              <a:avLst/>
              <a:gdLst/>
              <a:ahLst/>
              <a:cxnLst/>
              <a:rect l="l" t="t" r="r" b="b"/>
              <a:pathLst>
                <a:path w="9890760" h="5060950">
                  <a:moveTo>
                    <a:pt x="0" y="843407"/>
                  </a:moveTo>
                  <a:lnTo>
                    <a:pt x="1335" y="795543"/>
                  </a:lnTo>
                  <a:lnTo>
                    <a:pt x="5293" y="748381"/>
                  </a:lnTo>
                  <a:lnTo>
                    <a:pt x="11803" y="701991"/>
                  </a:lnTo>
                  <a:lnTo>
                    <a:pt x="20793" y="656444"/>
                  </a:lnTo>
                  <a:lnTo>
                    <a:pt x="32193" y="611811"/>
                  </a:lnTo>
                  <a:lnTo>
                    <a:pt x="45931" y="568164"/>
                  </a:lnTo>
                  <a:lnTo>
                    <a:pt x="61936" y="525574"/>
                  </a:lnTo>
                  <a:lnTo>
                    <a:pt x="80137" y="484111"/>
                  </a:lnTo>
                  <a:lnTo>
                    <a:pt x="100463" y="443848"/>
                  </a:lnTo>
                  <a:lnTo>
                    <a:pt x="122841" y="404855"/>
                  </a:lnTo>
                  <a:lnTo>
                    <a:pt x="147202" y="367204"/>
                  </a:lnTo>
                  <a:lnTo>
                    <a:pt x="173474" y="330965"/>
                  </a:lnTo>
                  <a:lnTo>
                    <a:pt x="201585" y="296209"/>
                  </a:lnTo>
                  <a:lnTo>
                    <a:pt x="231465" y="263009"/>
                  </a:lnTo>
                  <a:lnTo>
                    <a:pt x="263043" y="231435"/>
                  </a:lnTo>
                  <a:lnTo>
                    <a:pt x="296246" y="201558"/>
                  </a:lnTo>
                  <a:lnTo>
                    <a:pt x="331004" y="173450"/>
                  </a:lnTo>
                  <a:lnTo>
                    <a:pt x="367247" y="147182"/>
                  </a:lnTo>
                  <a:lnTo>
                    <a:pt x="404901" y="122824"/>
                  </a:lnTo>
                  <a:lnTo>
                    <a:pt x="443897" y="100448"/>
                  </a:lnTo>
                  <a:lnTo>
                    <a:pt x="484163" y="80125"/>
                  </a:lnTo>
                  <a:lnTo>
                    <a:pt x="525628" y="61927"/>
                  </a:lnTo>
                  <a:lnTo>
                    <a:pt x="568220" y="45924"/>
                  </a:lnTo>
                  <a:lnTo>
                    <a:pt x="611870" y="32188"/>
                  </a:lnTo>
                  <a:lnTo>
                    <a:pt x="656504" y="20790"/>
                  </a:lnTo>
                  <a:lnTo>
                    <a:pt x="702052" y="11801"/>
                  </a:lnTo>
                  <a:lnTo>
                    <a:pt x="748444" y="5292"/>
                  </a:lnTo>
                  <a:lnTo>
                    <a:pt x="795607" y="1335"/>
                  </a:lnTo>
                  <a:lnTo>
                    <a:pt x="843470" y="0"/>
                  </a:lnTo>
                  <a:lnTo>
                    <a:pt x="9046654" y="0"/>
                  </a:lnTo>
                  <a:lnTo>
                    <a:pt x="9094518" y="1335"/>
                  </a:lnTo>
                  <a:lnTo>
                    <a:pt x="9141681" y="5292"/>
                  </a:lnTo>
                  <a:lnTo>
                    <a:pt x="9188074" y="11801"/>
                  </a:lnTo>
                  <a:lnTo>
                    <a:pt x="9233623" y="20790"/>
                  </a:lnTo>
                  <a:lnTo>
                    <a:pt x="9278259" y="32188"/>
                  </a:lnTo>
                  <a:lnTo>
                    <a:pt x="9321911" y="45924"/>
                  </a:lnTo>
                  <a:lnTo>
                    <a:pt x="9364505" y="61927"/>
                  </a:lnTo>
                  <a:lnTo>
                    <a:pt x="9405973" y="80125"/>
                  </a:lnTo>
                  <a:lnTo>
                    <a:pt x="9446242" y="100448"/>
                  </a:lnTo>
                  <a:lnTo>
                    <a:pt x="9485240" y="122824"/>
                  </a:lnTo>
                  <a:lnTo>
                    <a:pt x="9522898" y="147182"/>
                  </a:lnTo>
                  <a:lnTo>
                    <a:pt x="9559143" y="173450"/>
                  </a:lnTo>
                  <a:lnTo>
                    <a:pt x="9593905" y="201558"/>
                  </a:lnTo>
                  <a:lnTo>
                    <a:pt x="9627111" y="231435"/>
                  </a:lnTo>
                  <a:lnTo>
                    <a:pt x="9658692" y="263009"/>
                  </a:lnTo>
                  <a:lnTo>
                    <a:pt x="9688575" y="296209"/>
                  </a:lnTo>
                  <a:lnTo>
                    <a:pt x="9716690" y="330965"/>
                  </a:lnTo>
                  <a:lnTo>
                    <a:pt x="9742965" y="367204"/>
                  </a:lnTo>
                  <a:lnTo>
                    <a:pt x="9767329" y="404855"/>
                  </a:lnTo>
                  <a:lnTo>
                    <a:pt x="9789710" y="443848"/>
                  </a:lnTo>
                  <a:lnTo>
                    <a:pt x="9810038" y="484111"/>
                  </a:lnTo>
                  <a:lnTo>
                    <a:pt x="9828242" y="525574"/>
                  </a:lnTo>
                  <a:lnTo>
                    <a:pt x="9844249" y="568164"/>
                  </a:lnTo>
                  <a:lnTo>
                    <a:pt x="9857989" y="611811"/>
                  </a:lnTo>
                  <a:lnTo>
                    <a:pt x="9869391" y="656444"/>
                  </a:lnTo>
                  <a:lnTo>
                    <a:pt x="9878383" y="701991"/>
                  </a:lnTo>
                  <a:lnTo>
                    <a:pt x="9884894" y="748381"/>
                  </a:lnTo>
                  <a:lnTo>
                    <a:pt x="9888853" y="795543"/>
                  </a:lnTo>
                  <a:lnTo>
                    <a:pt x="9890188" y="843407"/>
                  </a:lnTo>
                  <a:lnTo>
                    <a:pt x="9890188" y="4217377"/>
                  </a:lnTo>
                  <a:lnTo>
                    <a:pt x="9888853" y="4265243"/>
                  </a:lnTo>
                  <a:lnTo>
                    <a:pt x="9884894" y="4312409"/>
                  </a:lnTo>
                  <a:lnTo>
                    <a:pt x="9878383" y="4358803"/>
                  </a:lnTo>
                  <a:lnTo>
                    <a:pt x="9869391" y="4404353"/>
                  </a:lnTo>
                  <a:lnTo>
                    <a:pt x="9857989" y="4448990"/>
                  </a:lnTo>
                  <a:lnTo>
                    <a:pt x="9844249" y="4492641"/>
                  </a:lnTo>
                  <a:lnTo>
                    <a:pt x="9828242" y="4535236"/>
                  </a:lnTo>
                  <a:lnTo>
                    <a:pt x="9810038" y="4576703"/>
                  </a:lnTo>
                  <a:lnTo>
                    <a:pt x="9789710" y="4616970"/>
                  </a:lnTo>
                  <a:lnTo>
                    <a:pt x="9767329" y="4655968"/>
                  </a:lnTo>
                  <a:lnTo>
                    <a:pt x="9742965" y="4693624"/>
                  </a:lnTo>
                  <a:lnTo>
                    <a:pt x="9716690" y="4729868"/>
                  </a:lnTo>
                  <a:lnTo>
                    <a:pt x="9688575" y="4764628"/>
                  </a:lnTo>
                  <a:lnTo>
                    <a:pt x="9658692" y="4797833"/>
                  </a:lnTo>
                  <a:lnTo>
                    <a:pt x="9627111" y="4829411"/>
                  </a:lnTo>
                  <a:lnTo>
                    <a:pt x="9593905" y="4859293"/>
                  </a:lnTo>
                  <a:lnTo>
                    <a:pt x="9559143" y="4887405"/>
                  </a:lnTo>
                  <a:lnTo>
                    <a:pt x="9522898" y="4913678"/>
                  </a:lnTo>
                  <a:lnTo>
                    <a:pt x="9485240" y="4938040"/>
                  </a:lnTo>
                  <a:lnTo>
                    <a:pt x="9446242" y="4960419"/>
                  </a:lnTo>
                  <a:lnTo>
                    <a:pt x="9405973" y="4980745"/>
                  </a:lnTo>
                  <a:lnTo>
                    <a:pt x="9364505" y="4998947"/>
                  </a:lnTo>
                  <a:lnTo>
                    <a:pt x="9321911" y="5014952"/>
                  </a:lnTo>
                  <a:lnTo>
                    <a:pt x="9278259" y="5028691"/>
                  </a:lnTo>
                  <a:lnTo>
                    <a:pt x="9233623" y="5040091"/>
                  </a:lnTo>
                  <a:lnTo>
                    <a:pt x="9188074" y="5049082"/>
                  </a:lnTo>
                  <a:lnTo>
                    <a:pt x="9141681" y="5055592"/>
                  </a:lnTo>
                  <a:lnTo>
                    <a:pt x="9094518" y="5059551"/>
                  </a:lnTo>
                  <a:lnTo>
                    <a:pt x="9046654" y="5060886"/>
                  </a:lnTo>
                  <a:lnTo>
                    <a:pt x="843470" y="5060886"/>
                  </a:lnTo>
                  <a:lnTo>
                    <a:pt x="795607" y="5059551"/>
                  </a:lnTo>
                  <a:lnTo>
                    <a:pt x="748444" y="5055592"/>
                  </a:lnTo>
                  <a:lnTo>
                    <a:pt x="702052" y="5049082"/>
                  </a:lnTo>
                  <a:lnTo>
                    <a:pt x="656504" y="5040091"/>
                  </a:lnTo>
                  <a:lnTo>
                    <a:pt x="611870" y="5028691"/>
                  </a:lnTo>
                  <a:lnTo>
                    <a:pt x="568220" y="5014952"/>
                  </a:lnTo>
                  <a:lnTo>
                    <a:pt x="525628" y="4998947"/>
                  </a:lnTo>
                  <a:lnTo>
                    <a:pt x="484163" y="4980745"/>
                  </a:lnTo>
                  <a:lnTo>
                    <a:pt x="443897" y="4960419"/>
                  </a:lnTo>
                  <a:lnTo>
                    <a:pt x="404901" y="4938040"/>
                  </a:lnTo>
                  <a:lnTo>
                    <a:pt x="367247" y="4913678"/>
                  </a:lnTo>
                  <a:lnTo>
                    <a:pt x="331004" y="4887405"/>
                  </a:lnTo>
                  <a:lnTo>
                    <a:pt x="296246" y="4859293"/>
                  </a:lnTo>
                  <a:lnTo>
                    <a:pt x="263043" y="4829411"/>
                  </a:lnTo>
                  <a:lnTo>
                    <a:pt x="231465" y="4797833"/>
                  </a:lnTo>
                  <a:lnTo>
                    <a:pt x="201585" y="4764628"/>
                  </a:lnTo>
                  <a:lnTo>
                    <a:pt x="173474" y="4729868"/>
                  </a:lnTo>
                  <a:lnTo>
                    <a:pt x="147202" y="4693624"/>
                  </a:lnTo>
                  <a:lnTo>
                    <a:pt x="122841" y="4655968"/>
                  </a:lnTo>
                  <a:lnTo>
                    <a:pt x="100463" y="4616970"/>
                  </a:lnTo>
                  <a:lnTo>
                    <a:pt x="80137" y="4576703"/>
                  </a:lnTo>
                  <a:lnTo>
                    <a:pt x="61936" y="4535236"/>
                  </a:lnTo>
                  <a:lnTo>
                    <a:pt x="45931" y="4492641"/>
                  </a:lnTo>
                  <a:lnTo>
                    <a:pt x="32193" y="4448990"/>
                  </a:lnTo>
                  <a:lnTo>
                    <a:pt x="20793" y="4404353"/>
                  </a:lnTo>
                  <a:lnTo>
                    <a:pt x="11803" y="4358803"/>
                  </a:lnTo>
                  <a:lnTo>
                    <a:pt x="5293" y="4312409"/>
                  </a:lnTo>
                  <a:lnTo>
                    <a:pt x="1335" y="4265243"/>
                  </a:lnTo>
                  <a:lnTo>
                    <a:pt x="0" y="4217377"/>
                  </a:lnTo>
                  <a:lnTo>
                    <a:pt x="0" y="843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492758" y="1748361"/>
            <a:ext cx="9177020" cy="458406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71755" indent="-59690">
              <a:lnSpc>
                <a:spcPct val="100000"/>
              </a:lnSpc>
              <a:spcBef>
                <a:spcPts val="459"/>
              </a:spcBef>
              <a:buClr>
                <a:srgbClr val="001F5F"/>
              </a:buClr>
              <a:buSzPct val="45000"/>
              <a:buFont typeface="Symbol"/>
              <a:buChar char=""/>
              <a:tabLst>
                <a:tab pos="72390" algn="l"/>
              </a:tabLst>
            </a:pPr>
            <a:r>
              <a:rPr sz="2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Методические</a:t>
            </a:r>
            <a:r>
              <a:rPr sz="2000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рекомендации</a:t>
            </a:r>
            <a:r>
              <a:rPr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 Министерства</a:t>
            </a:r>
            <a:r>
              <a:rPr sz="2000" u="sng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просвещения</a:t>
            </a:r>
            <a:r>
              <a:rPr sz="2000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РФ</a:t>
            </a:r>
            <a:r>
              <a:rPr sz="2000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для</a:t>
            </a:r>
            <a:r>
              <a:rPr sz="2000" u="sng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педагогических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0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работников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 по</a:t>
            </a:r>
            <a:r>
              <a:rPr sz="2000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реализации</a:t>
            </a:r>
            <a:r>
              <a:rPr sz="2000" u="sng" spc="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основной</a:t>
            </a:r>
            <a:r>
              <a:rPr sz="2000" u="sng" spc="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образовательной</a:t>
            </a:r>
            <a:r>
              <a:rPr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 программы </a:t>
            </a:r>
            <a:r>
              <a:rPr sz="20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дошкольного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образования</a:t>
            </a:r>
            <a:r>
              <a:rPr sz="20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в</a:t>
            </a:r>
            <a:r>
              <a:rPr sz="2000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части</a:t>
            </a:r>
            <a:r>
              <a:rPr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экономического </a:t>
            </a:r>
            <a:r>
              <a:rPr sz="2000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воспитания</a:t>
            </a:r>
            <a:r>
              <a:rPr sz="2000" u="sng" spc="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дошкольников</a:t>
            </a:r>
            <a:r>
              <a:rPr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 М.:</a:t>
            </a:r>
            <a:r>
              <a:rPr sz="2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2019</a:t>
            </a:r>
            <a:endParaRPr sz="2000" dirty="0">
              <a:latin typeface="Times New Roman"/>
              <a:cs typeface="Times New Roman"/>
            </a:endParaRPr>
          </a:p>
          <a:p>
            <a:pPr marL="71755" indent="-59690">
              <a:lnSpc>
                <a:spcPct val="100000"/>
              </a:lnSpc>
              <a:spcBef>
                <a:spcPts val="360"/>
              </a:spcBef>
              <a:buClr>
                <a:srgbClr val="001F5F"/>
              </a:buClr>
              <a:buSzPct val="45000"/>
              <a:buFont typeface="Symbol"/>
              <a:buChar char=""/>
              <a:tabLst>
                <a:tab pos="72390" algn="l"/>
              </a:tabLst>
            </a:pPr>
            <a:r>
              <a:rPr sz="2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Образовательная </a:t>
            </a:r>
            <a:r>
              <a:rPr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программа</a:t>
            </a:r>
            <a:r>
              <a:rPr sz="20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«Азы</a:t>
            </a:r>
            <a:r>
              <a:rPr sz="2000" u="sng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финансовой</a:t>
            </a:r>
            <a:r>
              <a:rPr sz="2000" u="sng" spc="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культуры</a:t>
            </a:r>
            <a:r>
              <a:rPr sz="2000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для</a:t>
            </a:r>
            <a:r>
              <a:rPr sz="2000" u="sng" spc="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дошкольников»: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000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пособие</a:t>
            </a:r>
            <a:r>
              <a:rPr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для</a:t>
            </a:r>
            <a:r>
              <a:rPr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воспитателей,</a:t>
            </a:r>
            <a:r>
              <a:rPr sz="2000" u="sng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методистов</a:t>
            </a:r>
            <a:r>
              <a:rPr sz="20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и</a:t>
            </a:r>
            <a:r>
              <a:rPr sz="2000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руководителей</a:t>
            </a:r>
            <a:r>
              <a:rPr sz="2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дошкольных</a:t>
            </a:r>
            <a:r>
              <a:rPr sz="20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учреждений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/Л.В. </a:t>
            </a:r>
            <a:r>
              <a:rPr sz="2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Стахович,</a:t>
            </a:r>
            <a:r>
              <a:rPr sz="20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Е.В.</a:t>
            </a:r>
            <a:r>
              <a:rPr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Семенкова, </a:t>
            </a:r>
            <a:r>
              <a:rPr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Л.Ю.</a:t>
            </a:r>
            <a:r>
              <a:rPr sz="20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Рыжановская.</a:t>
            </a:r>
            <a:r>
              <a:rPr sz="2000" u="sng" spc="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-</a:t>
            </a:r>
            <a:r>
              <a:rPr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2-е</a:t>
            </a:r>
            <a:r>
              <a:rPr sz="20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изд.-</a:t>
            </a:r>
            <a:r>
              <a:rPr sz="20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М.:</a:t>
            </a:r>
            <a:r>
              <a:rPr sz="2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 ВИТА-ПРЕСС,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2000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2019.</a:t>
            </a:r>
            <a:r>
              <a:rPr sz="2000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-</a:t>
            </a:r>
            <a:r>
              <a:rPr sz="2000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32</a:t>
            </a:r>
            <a:r>
              <a:rPr sz="2000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с.</a:t>
            </a:r>
            <a:endParaRPr sz="2000" dirty="0">
              <a:latin typeface="Times New Roman"/>
              <a:cs typeface="Times New Roman"/>
            </a:endParaRPr>
          </a:p>
          <a:p>
            <a:pPr marL="71755" indent="-59690">
              <a:lnSpc>
                <a:spcPct val="100000"/>
              </a:lnSpc>
              <a:spcBef>
                <a:spcPts val="359"/>
              </a:spcBef>
              <a:buSzPct val="45000"/>
              <a:buFont typeface="Symbol"/>
              <a:buChar char=""/>
              <a:tabLst>
                <a:tab pos="72390" algn="l"/>
              </a:tabLst>
            </a:pPr>
            <a:r>
              <a:rPr sz="20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Сборник</a:t>
            </a:r>
            <a:r>
              <a:rPr sz="2000" u="heavy" spc="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методических</a:t>
            </a:r>
            <a:r>
              <a:rPr sz="2000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разработок</a:t>
            </a:r>
            <a:r>
              <a:rPr sz="2000" u="heavy" spc="-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«Сценарии</a:t>
            </a:r>
            <a:r>
              <a:rPr sz="2000" u="heavy" spc="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образовательных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игр</a:t>
            </a:r>
            <a:r>
              <a:rPr sz="2000" u="heavy" spc="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и</a:t>
            </a:r>
            <a:endParaRPr sz="2000" dirty="0">
              <a:latin typeface="Times New Roman"/>
              <a:cs typeface="Times New Roman"/>
            </a:endParaRPr>
          </a:p>
          <a:p>
            <a:pPr marL="12700" marR="602615">
              <a:lnSpc>
                <a:spcPts val="2760"/>
              </a:lnSpc>
              <a:spcBef>
                <a:spcPts val="150"/>
              </a:spcBef>
            </a:pP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образовательных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событий</a:t>
            </a:r>
            <a:r>
              <a:rPr sz="2000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2000" u="heavy" spc="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финансовой</a:t>
            </a:r>
            <a:r>
              <a:rPr sz="2000" u="heavy" spc="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грамотности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для детей</a:t>
            </a:r>
            <a:r>
              <a:rPr sz="2000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дошкольного </a:t>
            </a:r>
            <a:r>
              <a:rPr sz="2000" spc="-48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возраста»,2018г</a:t>
            </a:r>
            <a:endParaRPr sz="2000" dirty="0">
              <a:latin typeface="Times New Roman"/>
              <a:cs typeface="Times New Roman"/>
            </a:endParaRPr>
          </a:p>
          <a:p>
            <a:pPr marL="71755" indent="-59690">
              <a:lnSpc>
                <a:spcPct val="100000"/>
              </a:lnSpc>
              <a:spcBef>
                <a:spcPts val="210"/>
              </a:spcBef>
              <a:buSzPct val="45000"/>
              <a:buFont typeface="Symbol"/>
              <a:buChar char=""/>
              <a:tabLst>
                <a:tab pos="72390" algn="l"/>
              </a:tabLst>
            </a:pPr>
            <a:r>
              <a:rPr sz="20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Сборник</a:t>
            </a:r>
            <a:r>
              <a:rPr sz="2000" u="heavy" spc="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методических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разработок</a:t>
            </a:r>
            <a:r>
              <a:rPr sz="2000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«Формирование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основ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финансовой</a:t>
            </a:r>
            <a:r>
              <a:rPr sz="2000" u="heavy" spc="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грамотности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0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у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детей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дошкольного</a:t>
            </a:r>
            <a:r>
              <a:rPr sz="2000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возраста.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Сценарии</a:t>
            </a:r>
            <a:r>
              <a:rPr sz="2000" u="heavy" spc="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образовательных</a:t>
            </a:r>
            <a:r>
              <a:rPr sz="2000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событий и занятий</a:t>
            </a:r>
            <a:r>
              <a:rPr sz="2000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для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20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детей</a:t>
            </a:r>
            <a:r>
              <a:rPr sz="2000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и их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родителей </a:t>
            </a:r>
            <a:r>
              <a:rPr sz="20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ДОО»,2017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58271" y="62484"/>
            <a:ext cx="1554479" cy="1545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62125" y="298450"/>
            <a:ext cx="8666480" cy="830580"/>
            <a:chOff x="1762125" y="298450"/>
            <a:chExt cx="8666480" cy="830580"/>
          </a:xfrm>
        </p:grpSpPr>
        <p:sp>
          <p:nvSpPr>
            <p:cNvPr id="3" name="object 3"/>
            <p:cNvSpPr/>
            <p:nvPr/>
          </p:nvSpPr>
          <p:spPr>
            <a:xfrm>
              <a:off x="1762125" y="298450"/>
              <a:ext cx="8666480" cy="830580"/>
            </a:xfrm>
            <a:custGeom>
              <a:avLst/>
              <a:gdLst/>
              <a:ahLst/>
              <a:cxnLst/>
              <a:rect l="l" t="t" r="r" b="b"/>
              <a:pathLst>
                <a:path w="8666480" h="830580">
                  <a:moveTo>
                    <a:pt x="8527796" y="0"/>
                  </a:moveTo>
                  <a:lnTo>
                    <a:pt x="138430" y="0"/>
                  </a:lnTo>
                  <a:lnTo>
                    <a:pt x="94674" y="7057"/>
                  </a:lnTo>
                  <a:lnTo>
                    <a:pt x="56674" y="26708"/>
                  </a:lnTo>
                  <a:lnTo>
                    <a:pt x="26708" y="56674"/>
                  </a:lnTo>
                  <a:lnTo>
                    <a:pt x="7057" y="94674"/>
                  </a:lnTo>
                  <a:lnTo>
                    <a:pt x="0" y="138429"/>
                  </a:lnTo>
                  <a:lnTo>
                    <a:pt x="0" y="691896"/>
                  </a:lnTo>
                  <a:lnTo>
                    <a:pt x="7057" y="735651"/>
                  </a:lnTo>
                  <a:lnTo>
                    <a:pt x="26708" y="773651"/>
                  </a:lnTo>
                  <a:lnTo>
                    <a:pt x="56674" y="803617"/>
                  </a:lnTo>
                  <a:lnTo>
                    <a:pt x="94674" y="823268"/>
                  </a:lnTo>
                  <a:lnTo>
                    <a:pt x="138430" y="830326"/>
                  </a:lnTo>
                  <a:lnTo>
                    <a:pt x="8527796" y="830326"/>
                  </a:lnTo>
                  <a:lnTo>
                    <a:pt x="8571551" y="823268"/>
                  </a:lnTo>
                  <a:lnTo>
                    <a:pt x="8609551" y="803617"/>
                  </a:lnTo>
                  <a:lnTo>
                    <a:pt x="8639517" y="773651"/>
                  </a:lnTo>
                  <a:lnTo>
                    <a:pt x="8659168" y="735651"/>
                  </a:lnTo>
                  <a:lnTo>
                    <a:pt x="8666226" y="691896"/>
                  </a:lnTo>
                  <a:lnTo>
                    <a:pt x="8666226" y="138429"/>
                  </a:lnTo>
                  <a:lnTo>
                    <a:pt x="8659168" y="94674"/>
                  </a:lnTo>
                  <a:lnTo>
                    <a:pt x="8639517" y="56674"/>
                  </a:lnTo>
                  <a:lnTo>
                    <a:pt x="8609551" y="26708"/>
                  </a:lnTo>
                  <a:lnTo>
                    <a:pt x="8571551" y="7057"/>
                  </a:lnTo>
                  <a:lnTo>
                    <a:pt x="852779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762125" y="298450"/>
              <a:ext cx="8666480" cy="830580"/>
            </a:xfrm>
            <a:custGeom>
              <a:avLst/>
              <a:gdLst/>
              <a:ahLst/>
              <a:cxnLst/>
              <a:rect l="l" t="t" r="r" b="b"/>
              <a:pathLst>
                <a:path w="8666480" h="830580">
                  <a:moveTo>
                    <a:pt x="0" y="138429"/>
                  </a:moveTo>
                  <a:lnTo>
                    <a:pt x="7057" y="94674"/>
                  </a:lnTo>
                  <a:lnTo>
                    <a:pt x="26708" y="56674"/>
                  </a:lnTo>
                  <a:lnTo>
                    <a:pt x="56674" y="26708"/>
                  </a:lnTo>
                  <a:lnTo>
                    <a:pt x="94674" y="7057"/>
                  </a:lnTo>
                  <a:lnTo>
                    <a:pt x="138430" y="0"/>
                  </a:lnTo>
                  <a:lnTo>
                    <a:pt x="8527796" y="0"/>
                  </a:lnTo>
                  <a:lnTo>
                    <a:pt x="8571551" y="7057"/>
                  </a:lnTo>
                  <a:lnTo>
                    <a:pt x="8609551" y="26708"/>
                  </a:lnTo>
                  <a:lnTo>
                    <a:pt x="8639517" y="56674"/>
                  </a:lnTo>
                  <a:lnTo>
                    <a:pt x="8659168" y="94674"/>
                  </a:lnTo>
                  <a:lnTo>
                    <a:pt x="8666226" y="138429"/>
                  </a:lnTo>
                  <a:lnTo>
                    <a:pt x="8666226" y="691896"/>
                  </a:lnTo>
                  <a:lnTo>
                    <a:pt x="8659168" y="735651"/>
                  </a:lnTo>
                  <a:lnTo>
                    <a:pt x="8639517" y="773651"/>
                  </a:lnTo>
                  <a:lnTo>
                    <a:pt x="8609551" y="803617"/>
                  </a:lnTo>
                  <a:lnTo>
                    <a:pt x="8571551" y="823268"/>
                  </a:lnTo>
                  <a:lnTo>
                    <a:pt x="8527796" y="830326"/>
                  </a:lnTo>
                  <a:lnTo>
                    <a:pt x="138430" y="830326"/>
                  </a:lnTo>
                  <a:lnTo>
                    <a:pt x="94674" y="823268"/>
                  </a:lnTo>
                  <a:lnTo>
                    <a:pt x="56674" y="803617"/>
                  </a:lnTo>
                  <a:lnTo>
                    <a:pt x="26708" y="773651"/>
                  </a:lnTo>
                  <a:lnTo>
                    <a:pt x="7057" y="735651"/>
                  </a:lnTo>
                  <a:lnTo>
                    <a:pt x="0" y="691896"/>
                  </a:lnTo>
                  <a:lnTo>
                    <a:pt x="0" y="13842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91636" y="475615"/>
            <a:ext cx="5805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ru-RU" sz="2800" spc="-5" smtClean="0"/>
              <a:t>Методическая литература</a:t>
            </a:r>
            <a:endParaRPr sz="2800" dirty="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0537" y="1600200"/>
            <a:ext cx="3489325" cy="27051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5087" y="1398650"/>
            <a:ext cx="9237980" cy="5456555"/>
            <a:chOff x="65087" y="1398650"/>
            <a:chExt cx="9237980" cy="54565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0950" y="1427225"/>
              <a:ext cx="2068449" cy="31987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3200" y="4549774"/>
              <a:ext cx="2749550" cy="23050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087" y="1398650"/>
              <a:ext cx="2916174" cy="41671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22575" y="3957637"/>
              <a:ext cx="2238375" cy="2749550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56392" y="0"/>
            <a:ext cx="1435607" cy="142798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9855200" y="5148262"/>
            <a:ext cx="2009775" cy="37020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175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Calibri"/>
                <a:cs typeface="Calibri"/>
              </a:rPr>
              <a:t>https://fincult.info/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7201" y="193928"/>
            <a:ext cx="4657597" cy="369332"/>
          </a:xfrm>
        </p:spPr>
        <p:txBody>
          <a:bodyPr/>
          <a:lstStyle/>
          <a:p>
            <a:r>
              <a:rPr lang="ru-RU" dirty="0" smtClean="0"/>
              <a:t>Цель и задачи Программы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838200"/>
            <a:ext cx="11528806" cy="5231689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Цель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: формирование основ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финансовой грамотности у детей старшего дошкольного возраста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2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+mj-lt"/>
                <a:ea typeface="Calibri"/>
                <a:cs typeface="Times New Roman"/>
              </a:rPr>
              <a:t>Задачи:</a:t>
            </a:r>
            <a:endParaRPr lang="ru-RU" sz="200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+mj-lt"/>
                <a:ea typeface="Calibri"/>
                <a:cs typeface="Times New Roman"/>
              </a:rPr>
              <a:t>-   п</a:t>
            </a:r>
            <a:r>
              <a:rPr lang="ru-RU" sz="2000" b="1" dirty="0" smtClean="0">
                <a:latin typeface="+mj-lt"/>
                <a:ea typeface="Calibri"/>
                <a:cs typeface="Times New Roman"/>
              </a:rPr>
              <a:t>ознакомить с  первичными экономическими понятиями;</a:t>
            </a:r>
            <a:endParaRPr lang="ru-RU" sz="200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+mj-lt"/>
                <a:ea typeface="Calibri"/>
                <a:cs typeface="Times New Roman"/>
              </a:rPr>
              <a:t>- с</a:t>
            </a:r>
            <a:r>
              <a:rPr lang="ru-RU" sz="2000" b="1" dirty="0" smtClean="0">
                <a:latin typeface="+mj-lt"/>
                <a:ea typeface="Calibri"/>
                <a:cs typeface="Times New Roman"/>
              </a:rPr>
              <a:t>пособствовать формированию у </a:t>
            </a:r>
            <a:r>
              <a:rPr lang="ru-RU" sz="2000" b="1" dirty="0">
                <a:latin typeface="+mj-lt"/>
                <a:ea typeface="Calibri"/>
                <a:cs typeface="Times New Roman"/>
              </a:rPr>
              <a:t>детей </a:t>
            </a:r>
            <a:r>
              <a:rPr lang="ru-RU" sz="2000" b="1" dirty="0" smtClean="0">
                <a:latin typeface="+mj-lt"/>
                <a:ea typeface="Calibri"/>
                <a:cs typeface="Times New Roman"/>
              </a:rPr>
              <a:t>правильного отношения </a:t>
            </a:r>
            <a:r>
              <a:rPr lang="ru-RU" sz="2000" b="1" dirty="0">
                <a:latin typeface="+mj-lt"/>
                <a:ea typeface="Calibri"/>
                <a:cs typeface="Times New Roman"/>
              </a:rPr>
              <a:t>к деньгам, способам их зарабатывания и разумному их использованию;</a:t>
            </a:r>
            <a:endParaRPr lang="ru-RU" sz="200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+mj-lt"/>
                <a:ea typeface="Calibri"/>
                <a:cs typeface="Times New Roman"/>
              </a:rPr>
              <a:t>- объяснить взаимосвязь между экономическими и этическими категориями: труд, товар, деньги, цена, стоимость - с одной </a:t>
            </a:r>
            <a:r>
              <a:rPr lang="ru-RU" sz="2000" b="1" dirty="0" smtClean="0">
                <a:latin typeface="+mj-lt"/>
                <a:ea typeface="Calibri"/>
                <a:cs typeface="Times New Roman"/>
              </a:rPr>
              <a:t>стороны,  </a:t>
            </a:r>
            <a:r>
              <a:rPr lang="ru-RU" sz="2000" b="1" dirty="0">
                <a:latin typeface="+mj-lt"/>
                <a:ea typeface="Calibri"/>
                <a:cs typeface="Times New Roman"/>
              </a:rPr>
              <a:t>и нравственными понятиями, такими, как бережливость, честность, экономность, щедрость </a:t>
            </a:r>
            <a:r>
              <a:rPr lang="ru-RU" sz="2000" b="1" dirty="0" smtClean="0">
                <a:latin typeface="+mj-lt"/>
                <a:ea typeface="Calibri"/>
                <a:cs typeface="Times New Roman"/>
              </a:rPr>
              <a:t>с другой;</a:t>
            </a:r>
            <a:endParaRPr lang="ru-RU" sz="200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+mj-lt"/>
                <a:ea typeface="Calibri"/>
                <a:cs typeface="Times New Roman"/>
              </a:rPr>
              <a:t>- научить детей правильно вести себя в реальных жизненных ситуациях, носящих экономический характер </a:t>
            </a:r>
            <a:endParaRPr lang="ru-RU" sz="200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61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24805" y="336930"/>
            <a:ext cx="2441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>
                <a:solidFill>
                  <a:srgbClr val="C00000"/>
                </a:solidFill>
              </a:rPr>
              <a:t>Технологии</a:t>
            </a:r>
            <a:endParaRPr sz="3600" dirty="0"/>
          </a:p>
        </p:txBody>
      </p:sp>
      <p:grpSp>
        <p:nvGrpSpPr>
          <p:cNvPr id="3" name="object 3"/>
          <p:cNvGrpSpPr/>
          <p:nvPr/>
        </p:nvGrpSpPr>
        <p:grpSpPr>
          <a:xfrm>
            <a:off x="477837" y="2447925"/>
            <a:ext cx="3636010" cy="1316355"/>
            <a:chOff x="477837" y="2447925"/>
            <a:chExt cx="3636010" cy="1316355"/>
          </a:xfrm>
        </p:grpSpPr>
        <p:sp>
          <p:nvSpPr>
            <p:cNvPr id="4" name="object 4"/>
            <p:cNvSpPr/>
            <p:nvPr/>
          </p:nvSpPr>
          <p:spPr>
            <a:xfrm>
              <a:off x="484187" y="2454275"/>
              <a:ext cx="3623310" cy="1303655"/>
            </a:xfrm>
            <a:custGeom>
              <a:avLst/>
              <a:gdLst/>
              <a:ahLst/>
              <a:cxnLst/>
              <a:rect l="l" t="t" r="r" b="b"/>
              <a:pathLst>
                <a:path w="3623310" h="1303654">
                  <a:moveTo>
                    <a:pt x="3405441" y="0"/>
                  </a:moveTo>
                  <a:lnTo>
                    <a:pt x="217233" y="0"/>
                  </a:lnTo>
                  <a:lnTo>
                    <a:pt x="167423" y="5738"/>
                  </a:lnTo>
                  <a:lnTo>
                    <a:pt x="121698" y="22082"/>
                  </a:lnTo>
                  <a:lnTo>
                    <a:pt x="81364" y="47726"/>
                  </a:lnTo>
                  <a:lnTo>
                    <a:pt x="47723" y="81362"/>
                  </a:lnTo>
                  <a:lnTo>
                    <a:pt x="22079" y="121686"/>
                  </a:lnTo>
                  <a:lnTo>
                    <a:pt x="5737" y="167391"/>
                  </a:lnTo>
                  <a:lnTo>
                    <a:pt x="0" y="217170"/>
                  </a:lnTo>
                  <a:lnTo>
                    <a:pt x="0" y="1086103"/>
                  </a:lnTo>
                  <a:lnTo>
                    <a:pt x="5737" y="1135929"/>
                  </a:lnTo>
                  <a:lnTo>
                    <a:pt x="22079" y="1181667"/>
                  </a:lnTo>
                  <a:lnTo>
                    <a:pt x="47723" y="1222014"/>
                  </a:lnTo>
                  <a:lnTo>
                    <a:pt x="81364" y="1255664"/>
                  </a:lnTo>
                  <a:lnTo>
                    <a:pt x="121698" y="1281315"/>
                  </a:lnTo>
                  <a:lnTo>
                    <a:pt x="167423" y="1297662"/>
                  </a:lnTo>
                  <a:lnTo>
                    <a:pt x="217233" y="1303401"/>
                  </a:lnTo>
                  <a:lnTo>
                    <a:pt x="3405441" y="1303401"/>
                  </a:lnTo>
                  <a:lnTo>
                    <a:pt x="3455267" y="1297662"/>
                  </a:lnTo>
                  <a:lnTo>
                    <a:pt x="3501005" y="1281315"/>
                  </a:lnTo>
                  <a:lnTo>
                    <a:pt x="3541351" y="1255664"/>
                  </a:lnTo>
                  <a:lnTo>
                    <a:pt x="3575002" y="1222014"/>
                  </a:lnTo>
                  <a:lnTo>
                    <a:pt x="3600653" y="1181667"/>
                  </a:lnTo>
                  <a:lnTo>
                    <a:pt x="3616999" y="1135929"/>
                  </a:lnTo>
                  <a:lnTo>
                    <a:pt x="3622738" y="1086103"/>
                  </a:lnTo>
                  <a:lnTo>
                    <a:pt x="3622738" y="217170"/>
                  </a:lnTo>
                  <a:lnTo>
                    <a:pt x="3616999" y="167391"/>
                  </a:lnTo>
                  <a:lnTo>
                    <a:pt x="3600653" y="121686"/>
                  </a:lnTo>
                  <a:lnTo>
                    <a:pt x="3575002" y="81362"/>
                  </a:lnTo>
                  <a:lnTo>
                    <a:pt x="3541351" y="47726"/>
                  </a:lnTo>
                  <a:lnTo>
                    <a:pt x="3501005" y="22082"/>
                  </a:lnTo>
                  <a:lnTo>
                    <a:pt x="3455267" y="5738"/>
                  </a:lnTo>
                  <a:lnTo>
                    <a:pt x="3405441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4187" y="2454275"/>
              <a:ext cx="3623310" cy="1303655"/>
            </a:xfrm>
            <a:custGeom>
              <a:avLst/>
              <a:gdLst/>
              <a:ahLst/>
              <a:cxnLst/>
              <a:rect l="l" t="t" r="r" b="b"/>
              <a:pathLst>
                <a:path w="3623310" h="1303654">
                  <a:moveTo>
                    <a:pt x="0" y="217170"/>
                  </a:moveTo>
                  <a:lnTo>
                    <a:pt x="5737" y="167391"/>
                  </a:lnTo>
                  <a:lnTo>
                    <a:pt x="22079" y="121686"/>
                  </a:lnTo>
                  <a:lnTo>
                    <a:pt x="47723" y="81362"/>
                  </a:lnTo>
                  <a:lnTo>
                    <a:pt x="81364" y="47726"/>
                  </a:lnTo>
                  <a:lnTo>
                    <a:pt x="121698" y="22082"/>
                  </a:lnTo>
                  <a:lnTo>
                    <a:pt x="167423" y="5738"/>
                  </a:lnTo>
                  <a:lnTo>
                    <a:pt x="217233" y="0"/>
                  </a:lnTo>
                  <a:lnTo>
                    <a:pt x="3405441" y="0"/>
                  </a:lnTo>
                  <a:lnTo>
                    <a:pt x="3455267" y="5738"/>
                  </a:lnTo>
                  <a:lnTo>
                    <a:pt x="3501005" y="22082"/>
                  </a:lnTo>
                  <a:lnTo>
                    <a:pt x="3541351" y="47726"/>
                  </a:lnTo>
                  <a:lnTo>
                    <a:pt x="3575002" y="81362"/>
                  </a:lnTo>
                  <a:lnTo>
                    <a:pt x="3600653" y="121686"/>
                  </a:lnTo>
                  <a:lnTo>
                    <a:pt x="3616999" y="167391"/>
                  </a:lnTo>
                  <a:lnTo>
                    <a:pt x="3622738" y="217170"/>
                  </a:lnTo>
                  <a:lnTo>
                    <a:pt x="3622738" y="1086103"/>
                  </a:lnTo>
                  <a:lnTo>
                    <a:pt x="3616999" y="1135929"/>
                  </a:lnTo>
                  <a:lnTo>
                    <a:pt x="3600653" y="1181667"/>
                  </a:lnTo>
                  <a:lnTo>
                    <a:pt x="3575002" y="1222014"/>
                  </a:lnTo>
                  <a:lnTo>
                    <a:pt x="3541351" y="1255664"/>
                  </a:lnTo>
                  <a:lnTo>
                    <a:pt x="3501005" y="1281315"/>
                  </a:lnTo>
                  <a:lnTo>
                    <a:pt x="3455267" y="1297662"/>
                  </a:lnTo>
                  <a:lnTo>
                    <a:pt x="3405441" y="1303401"/>
                  </a:lnTo>
                  <a:lnTo>
                    <a:pt x="217233" y="1303401"/>
                  </a:lnTo>
                  <a:lnTo>
                    <a:pt x="167423" y="1297662"/>
                  </a:lnTo>
                  <a:lnTo>
                    <a:pt x="121698" y="1281315"/>
                  </a:lnTo>
                  <a:lnTo>
                    <a:pt x="81364" y="1255664"/>
                  </a:lnTo>
                  <a:lnTo>
                    <a:pt x="47723" y="1222014"/>
                  </a:lnTo>
                  <a:lnTo>
                    <a:pt x="22079" y="1181667"/>
                  </a:lnTo>
                  <a:lnTo>
                    <a:pt x="5737" y="1135929"/>
                  </a:lnTo>
                  <a:lnTo>
                    <a:pt x="0" y="1086103"/>
                  </a:lnTo>
                  <a:lnTo>
                    <a:pt x="0" y="21717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37919" y="2475102"/>
            <a:ext cx="231457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Познавательно-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исследовательские; </a:t>
            </a:r>
            <a:r>
              <a:rPr sz="2000" b="1" spc="-48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э</a:t>
            </a:r>
            <a:r>
              <a:rPr sz="20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ер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мент</a:t>
            </a:r>
            <a:r>
              <a:rPr sz="20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ная  деятельность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243951" y="2728976"/>
            <a:ext cx="3124200" cy="911225"/>
            <a:chOff x="8243951" y="2728976"/>
            <a:chExt cx="3124200" cy="911225"/>
          </a:xfrm>
        </p:grpSpPr>
        <p:sp>
          <p:nvSpPr>
            <p:cNvPr id="8" name="object 8"/>
            <p:cNvSpPr/>
            <p:nvPr/>
          </p:nvSpPr>
          <p:spPr>
            <a:xfrm>
              <a:off x="8250301" y="2735326"/>
              <a:ext cx="3111500" cy="898525"/>
            </a:xfrm>
            <a:custGeom>
              <a:avLst/>
              <a:gdLst/>
              <a:ahLst/>
              <a:cxnLst/>
              <a:rect l="l" t="t" r="r" b="b"/>
              <a:pathLst>
                <a:path w="3111500" h="898525">
                  <a:moveTo>
                    <a:pt x="2961640" y="0"/>
                  </a:moveTo>
                  <a:lnTo>
                    <a:pt x="149732" y="0"/>
                  </a:lnTo>
                  <a:lnTo>
                    <a:pt x="102364" y="7623"/>
                  </a:lnTo>
                  <a:lnTo>
                    <a:pt x="61255" y="28858"/>
                  </a:lnTo>
                  <a:lnTo>
                    <a:pt x="28858" y="61255"/>
                  </a:lnTo>
                  <a:lnTo>
                    <a:pt x="7623" y="102364"/>
                  </a:lnTo>
                  <a:lnTo>
                    <a:pt x="0" y="149733"/>
                  </a:lnTo>
                  <a:lnTo>
                    <a:pt x="0" y="748664"/>
                  </a:lnTo>
                  <a:lnTo>
                    <a:pt x="7623" y="796047"/>
                  </a:lnTo>
                  <a:lnTo>
                    <a:pt x="28858" y="837187"/>
                  </a:lnTo>
                  <a:lnTo>
                    <a:pt x="61255" y="869621"/>
                  </a:lnTo>
                  <a:lnTo>
                    <a:pt x="102364" y="890888"/>
                  </a:lnTo>
                  <a:lnTo>
                    <a:pt x="149732" y="898525"/>
                  </a:lnTo>
                  <a:lnTo>
                    <a:pt x="2961640" y="898525"/>
                  </a:lnTo>
                  <a:lnTo>
                    <a:pt x="3009022" y="890888"/>
                  </a:lnTo>
                  <a:lnTo>
                    <a:pt x="3050162" y="869621"/>
                  </a:lnTo>
                  <a:lnTo>
                    <a:pt x="3082596" y="837187"/>
                  </a:lnTo>
                  <a:lnTo>
                    <a:pt x="3103863" y="796047"/>
                  </a:lnTo>
                  <a:lnTo>
                    <a:pt x="3111500" y="748664"/>
                  </a:lnTo>
                  <a:lnTo>
                    <a:pt x="3111500" y="149733"/>
                  </a:lnTo>
                  <a:lnTo>
                    <a:pt x="3103863" y="102364"/>
                  </a:lnTo>
                  <a:lnTo>
                    <a:pt x="3082596" y="61255"/>
                  </a:lnTo>
                  <a:lnTo>
                    <a:pt x="3050162" y="28858"/>
                  </a:lnTo>
                  <a:lnTo>
                    <a:pt x="3009022" y="7623"/>
                  </a:lnTo>
                  <a:lnTo>
                    <a:pt x="296164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50301" y="2735326"/>
              <a:ext cx="3111500" cy="898525"/>
            </a:xfrm>
            <a:custGeom>
              <a:avLst/>
              <a:gdLst/>
              <a:ahLst/>
              <a:cxnLst/>
              <a:rect l="l" t="t" r="r" b="b"/>
              <a:pathLst>
                <a:path w="3111500" h="898525">
                  <a:moveTo>
                    <a:pt x="0" y="149733"/>
                  </a:moveTo>
                  <a:lnTo>
                    <a:pt x="7623" y="102364"/>
                  </a:lnTo>
                  <a:lnTo>
                    <a:pt x="28858" y="61255"/>
                  </a:lnTo>
                  <a:lnTo>
                    <a:pt x="61255" y="28858"/>
                  </a:lnTo>
                  <a:lnTo>
                    <a:pt x="102364" y="7623"/>
                  </a:lnTo>
                  <a:lnTo>
                    <a:pt x="149732" y="0"/>
                  </a:lnTo>
                  <a:lnTo>
                    <a:pt x="2961640" y="0"/>
                  </a:lnTo>
                  <a:lnTo>
                    <a:pt x="3009022" y="7623"/>
                  </a:lnTo>
                  <a:lnTo>
                    <a:pt x="3050162" y="28858"/>
                  </a:lnTo>
                  <a:lnTo>
                    <a:pt x="3082596" y="61255"/>
                  </a:lnTo>
                  <a:lnTo>
                    <a:pt x="3103863" y="102364"/>
                  </a:lnTo>
                  <a:lnTo>
                    <a:pt x="3111500" y="149733"/>
                  </a:lnTo>
                  <a:lnTo>
                    <a:pt x="3111500" y="748664"/>
                  </a:lnTo>
                  <a:lnTo>
                    <a:pt x="3103863" y="796047"/>
                  </a:lnTo>
                  <a:lnTo>
                    <a:pt x="3082596" y="837187"/>
                  </a:lnTo>
                  <a:lnTo>
                    <a:pt x="3050162" y="869621"/>
                  </a:lnTo>
                  <a:lnTo>
                    <a:pt x="3009022" y="890888"/>
                  </a:lnTo>
                  <a:lnTo>
                    <a:pt x="2961640" y="898525"/>
                  </a:lnTo>
                  <a:lnTo>
                    <a:pt x="149732" y="898525"/>
                  </a:lnTo>
                  <a:lnTo>
                    <a:pt x="102364" y="890888"/>
                  </a:lnTo>
                  <a:lnTo>
                    <a:pt x="61255" y="869621"/>
                  </a:lnTo>
                  <a:lnTo>
                    <a:pt x="28858" y="837187"/>
                  </a:lnTo>
                  <a:lnTo>
                    <a:pt x="7623" y="796047"/>
                  </a:lnTo>
                  <a:lnTo>
                    <a:pt x="0" y="748664"/>
                  </a:lnTo>
                  <a:lnTo>
                    <a:pt x="0" y="14973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025255" y="2858516"/>
            <a:ext cx="156400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Проектная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деятельность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83176" y="3751198"/>
            <a:ext cx="3124200" cy="1117600"/>
            <a:chOff x="4583176" y="3751198"/>
            <a:chExt cx="3124200" cy="1117600"/>
          </a:xfrm>
        </p:grpSpPr>
        <p:sp>
          <p:nvSpPr>
            <p:cNvPr id="12" name="object 12"/>
            <p:cNvSpPr/>
            <p:nvPr/>
          </p:nvSpPr>
          <p:spPr>
            <a:xfrm>
              <a:off x="4589526" y="3757548"/>
              <a:ext cx="3111500" cy="1104900"/>
            </a:xfrm>
            <a:custGeom>
              <a:avLst/>
              <a:gdLst/>
              <a:ahLst/>
              <a:cxnLst/>
              <a:rect l="l" t="t" r="r" b="b"/>
              <a:pathLst>
                <a:path w="3111500" h="1104900">
                  <a:moveTo>
                    <a:pt x="2927223" y="0"/>
                  </a:moveTo>
                  <a:lnTo>
                    <a:pt x="184150" y="0"/>
                  </a:lnTo>
                  <a:lnTo>
                    <a:pt x="135187" y="6585"/>
                  </a:lnTo>
                  <a:lnTo>
                    <a:pt x="91195" y="25169"/>
                  </a:lnTo>
                  <a:lnTo>
                    <a:pt x="53927" y="53990"/>
                  </a:lnTo>
                  <a:lnTo>
                    <a:pt x="25136" y="91289"/>
                  </a:lnTo>
                  <a:lnTo>
                    <a:pt x="6576" y="135304"/>
                  </a:lnTo>
                  <a:lnTo>
                    <a:pt x="0" y="184276"/>
                  </a:lnTo>
                  <a:lnTo>
                    <a:pt x="0" y="920750"/>
                  </a:lnTo>
                  <a:lnTo>
                    <a:pt x="6576" y="969712"/>
                  </a:lnTo>
                  <a:lnTo>
                    <a:pt x="25136" y="1013704"/>
                  </a:lnTo>
                  <a:lnTo>
                    <a:pt x="53927" y="1050972"/>
                  </a:lnTo>
                  <a:lnTo>
                    <a:pt x="91195" y="1079763"/>
                  </a:lnTo>
                  <a:lnTo>
                    <a:pt x="135187" y="1098323"/>
                  </a:lnTo>
                  <a:lnTo>
                    <a:pt x="184150" y="1104900"/>
                  </a:lnTo>
                  <a:lnTo>
                    <a:pt x="2927223" y="1104900"/>
                  </a:lnTo>
                  <a:lnTo>
                    <a:pt x="2976195" y="1098323"/>
                  </a:lnTo>
                  <a:lnTo>
                    <a:pt x="3020210" y="1079763"/>
                  </a:lnTo>
                  <a:lnTo>
                    <a:pt x="3057509" y="1050972"/>
                  </a:lnTo>
                  <a:lnTo>
                    <a:pt x="3086330" y="1013704"/>
                  </a:lnTo>
                  <a:lnTo>
                    <a:pt x="3104914" y="969712"/>
                  </a:lnTo>
                  <a:lnTo>
                    <a:pt x="3111500" y="920750"/>
                  </a:lnTo>
                  <a:lnTo>
                    <a:pt x="3111500" y="184276"/>
                  </a:lnTo>
                  <a:lnTo>
                    <a:pt x="3104914" y="135304"/>
                  </a:lnTo>
                  <a:lnTo>
                    <a:pt x="3086330" y="91289"/>
                  </a:lnTo>
                  <a:lnTo>
                    <a:pt x="3057509" y="53990"/>
                  </a:lnTo>
                  <a:lnTo>
                    <a:pt x="3020210" y="25169"/>
                  </a:lnTo>
                  <a:lnTo>
                    <a:pt x="2976195" y="6585"/>
                  </a:lnTo>
                  <a:lnTo>
                    <a:pt x="2927223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89526" y="3757548"/>
              <a:ext cx="3111500" cy="1104900"/>
            </a:xfrm>
            <a:custGeom>
              <a:avLst/>
              <a:gdLst/>
              <a:ahLst/>
              <a:cxnLst/>
              <a:rect l="l" t="t" r="r" b="b"/>
              <a:pathLst>
                <a:path w="3111500" h="1104900">
                  <a:moveTo>
                    <a:pt x="0" y="184276"/>
                  </a:moveTo>
                  <a:lnTo>
                    <a:pt x="6576" y="135304"/>
                  </a:lnTo>
                  <a:lnTo>
                    <a:pt x="25136" y="91289"/>
                  </a:lnTo>
                  <a:lnTo>
                    <a:pt x="53927" y="53990"/>
                  </a:lnTo>
                  <a:lnTo>
                    <a:pt x="91195" y="25169"/>
                  </a:lnTo>
                  <a:lnTo>
                    <a:pt x="135187" y="6585"/>
                  </a:lnTo>
                  <a:lnTo>
                    <a:pt x="184150" y="0"/>
                  </a:lnTo>
                  <a:lnTo>
                    <a:pt x="2927223" y="0"/>
                  </a:lnTo>
                  <a:lnTo>
                    <a:pt x="2976195" y="6585"/>
                  </a:lnTo>
                  <a:lnTo>
                    <a:pt x="3020210" y="25169"/>
                  </a:lnTo>
                  <a:lnTo>
                    <a:pt x="3057509" y="53990"/>
                  </a:lnTo>
                  <a:lnTo>
                    <a:pt x="3086330" y="91289"/>
                  </a:lnTo>
                  <a:lnTo>
                    <a:pt x="3104914" y="135304"/>
                  </a:lnTo>
                  <a:lnTo>
                    <a:pt x="3111500" y="184276"/>
                  </a:lnTo>
                  <a:lnTo>
                    <a:pt x="3111500" y="920750"/>
                  </a:lnTo>
                  <a:lnTo>
                    <a:pt x="3104914" y="969712"/>
                  </a:lnTo>
                  <a:lnTo>
                    <a:pt x="3086330" y="1013704"/>
                  </a:lnTo>
                  <a:lnTo>
                    <a:pt x="3057509" y="1050972"/>
                  </a:lnTo>
                  <a:lnTo>
                    <a:pt x="3020210" y="1079763"/>
                  </a:lnTo>
                  <a:lnTo>
                    <a:pt x="2976195" y="1098323"/>
                  </a:lnTo>
                  <a:lnTo>
                    <a:pt x="2927223" y="1104900"/>
                  </a:lnTo>
                  <a:lnTo>
                    <a:pt x="184150" y="1104900"/>
                  </a:lnTo>
                  <a:lnTo>
                    <a:pt x="135187" y="1098323"/>
                  </a:lnTo>
                  <a:lnTo>
                    <a:pt x="91195" y="1079763"/>
                  </a:lnTo>
                  <a:lnTo>
                    <a:pt x="53927" y="1050972"/>
                  </a:lnTo>
                  <a:lnTo>
                    <a:pt x="25136" y="1013704"/>
                  </a:lnTo>
                  <a:lnTo>
                    <a:pt x="6576" y="969712"/>
                  </a:lnTo>
                  <a:lnTo>
                    <a:pt x="0" y="920750"/>
                  </a:lnTo>
                  <a:lnTo>
                    <a:pt x="0" y="1842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47082" y="3984497"/>
            <a:ext cx="25977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8955" marR="5080" indent="-51689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Пр</a:t>
            </a:r>
            <a:r>
              <a:rPr sz="2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лем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ис</a:t>
            </a:r>
            <a:r>
              <a:rPr sz="20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ая 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деятельность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297801" y="5262626"/>
            <a:ext cx="3765550" cy="863600"/>
            <a:chOff x="7297801" y="5262626"/>
            <a:chExt cx="3765550" cy="863600"/>
          </a:xfrm>
        </p:grpSpPr>
        <p:sp>
          <p:nvSpPr>
            <p:cNvPr id="16" name="object 16"/>
            <p:cNvSpPr/>
            <p:nvPr/>
          </p:nvSpPr>
          <p:spPr>
            <a:xfrm>
              <a:off x="7304151" y="5268976"/>
              <a:ext cx="3752850" cy="850900"/>
            </a:xfrm>
            <a:custGeom>
              <a:avLst/>
              <a:gdLst/>
              <a:ahLst/>
              <a:cxnLst/>
              <a:rect l="l" t="t" r="r" b="b"/>
              <a:pathLst>
                <a:path w="3752850" h="850900">
                  <a:moveTo>
                    <a:pt x="3610991" y="0"/>
                  </a:moveTo>
                  <a:lnTo>
                    <a:pt x="141731" y="0"/>
                  </a:lnTo>
                  <a:lnTo>
                    <a:pt x="96902" y="7217"/>
                  </a:lnTo>
                  <a:lnTo>
                    <a:pt x="57991" y="27322"/>
                  </a:lnTo>
                  <a:lnTo>
                    <a:pt x="27322" y="57991"/>
                  </a:lnTo>
                  <a:lnTo>
                    <a:pt x="7217" y="96902"/>
                  </a:lnTo>
                  <a:lnTo>
                    <a:pt x="0" y="141732"/>
                  </a:lnTo>
                  <a:lnTo>
                    <a:pt x="0" y="709015"/>
                  </a:lnTo>
                  <a:lnTo>
                    <a:pt x="7217" y="753840"/>
                  </a:lnTo>
                  <a:lnTo>
                    <a:pt x="27322" y="792771"/>
                  </a:lnTo>
                  <a:lnTo>
                    <a:pt x="57991" y="823471"/>
                  </a:lnTo>
                  <a:lnTo>
                    <a:pt x="96902" y="843605"/>
                  </a:lnTo>
                  <a:lnTo>
                    <a:pt x="141731" y="850836"/>
                  </a:lnTo>
                  <a:lnTo>
                    <a:pt x="3610991" y="850836"/>
                  </a:lnTo>
                  <a:lnTo>
                    <a:pt x="3655834" y="843605"/>
                  </a:lnTo>
                  <a:lnTo>
                    <a:pt x="3694776" y="823471"/>
                  </a:lnTo>
                  <a:lnTo>
                    <a:pt x="3725483" y="792771"/>
                  </a:lnTo>
                  <a:lnTo>
                    <a:pt x="3745619" y="753840"/>
                  </a:lnTo>
                  <a:lnTo>
                    <a:pt x="3752850" y="709015"/>
                  </a:lnTo>
                  <a:lnTo>
                    <a:pt x="3752850" y="141732"/>
                  </a:lnTo>
                  <a:lnTo>
                    <a:pt x="3745619" y="96902"/>
                  </a:lnTo>
                  <a:lnTo>
                    <a:pt x="3725483" y="57991"/>
                  </a:lnTo>
                  <a:lnTo>
                    <a:pt x="3694776" y="27322"/>
                  </a:lnTo>
                  <a:lnTo>
                    <a:pt x="3655834" y="7217"/>
                  </a:lnTo>
                  <a:lnTo>
                    <a:pt x="3610991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04151" y="5268976"/>
              <a:ext cx="3752850" cy="850900"/>
            </a:xfrm>
            <a:custGeom>
              <a:avLst/>
              <a:gdLst/>
              <a:ahLst/>
              <a:cxnLst/>
              <a:rect l="l" t="t" r="r" b="b"/>
              <a:pathLst>
                <a:path w="3752850" h="850900">
                  <a:moveTo>
                    <a:pt x="0" y="141732"/>
                  </a:moveTo>
                  <a:lnTo>
                    <a:pt x="7217" y="96902"/>
                  </a:lnTo>
                  <a:lnTo>
                    <a:pt x="27322" y="57991"/>
                  </a:lnTo>
                  <a:lnTo>
                    <a:pt x="57991" y="27322"/>
                  </a:lnTo>
                  <a:lnTo>
                    <a:pt x="96902" y="7217"/>
                  </a:lnTo>
                  <a:lnTo>
                    <a:pt x="141731" y="0"/>
                  </a:lnTo>
                  <a:lnTo>
                    <a:pt x="3610991" y="0"/>
                  </a:lnTo>
                  <a:lnTo>
                    <a:pt x="3655834" y="7217"/>
                  </a:lnTo>
                  <a:lnTo>
                    <a:pt x="3694776" y="27322"/>
                  </a:lnTo>
                  <a:lnTo>
                    <a:pt x="3725483" y="57991"/>
                  </a:lnTo>
                  <a:lnTo>
                    <a:pt x="3745619" y="96902"/>
                  </a:lnTo>
                  <a:lnTo>
                    <a:pt x="3752850" y="141732"/>
                  </a:lnTo>
                  <a:lnTo>
                    <a:pt x="3752850" y="709015"/>
                  </a:lnTo>
                  <a:lnTo>
                    <a:pt x="3745619" y="753840"/>
                  </a:lnTo>
                  <a:lnTo>
                    <a:pt x="3725483" y="792771"/>
                  </a:lnTo>
                  <a:lnTo>
                    <a:pt x="3694776" y="823471"/>
                  </a:lnTo>
                  <a:lnTo>
                    <a:pt x="3655834" y="843605"/>
                  </a:lnTo>
                  <a:lnTo>
                    <a:pt x="3610991" y="850836"/>
                  </a:lnTo>
                  <a:lnTo>
                    <a:pt x="141731" y="850836"/>
                  </a:lnTo>
                  <a:lnTo>
                    <a:pt x="96902" y="843605"/>
                  </a:lnTo>
                  <a:lnTo>
                    <a:pt x="57991" y="823471"/>
                  </a:lnTo>
                  <a:lnTo>
                    <a:pt x="27322" y="792771"/>
                  </a:lnTo>
                  <a:lnTo>
                    <a:pt x="7217" y="753840"/>
                  </a:lnTo>
                  <a:lnTo>
                    <a:pt x="0" y="709015"/>
                  </a:lnTo>
                  <a:lnTo>
                    <a:pt x="0" y="1417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605776" y="5368848"/>
            <a:ext cx="31521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Художественно-творческая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деятельность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358900" y="1563750"/>
            <a:ext cx="6523355" cy="4594225"/>
            <a:chOff x="1358900" y="1563750"/>
            <a:chExt cx="6523355" cy="4594225"/>
          </a:xfrm>
        </p:grpSpPr>
        <p:sp>
          <p:nvSpPr>
            <p:cNvPr id="20" name="object 20"/>
            <p:cNvSpPr/>
            <p:nvPr/>
          </p:nvSpPr>
          <p:spPr>
            <a:xfrm>
              <a:off x="4470400" y="1570100"/>
              <a:ext cx="3405504" cy="898525"/>
            </a:xfrm>
            <a:custGeom>
              <a:avLst/>
              <a:gdLst/>
              <a:ahLst/>
              <a:cxnLst/>
              <a:rect l="l" t="t" r="r" b="b"/>
              <a:pathLst>
                <a:path w="3405504" h="898525">
                  <a:moveTo>
                    <a:pt x="3255391" y="0"/>
                  </a:moveTo>
                  <a:lnTo>
                    <a:pt x="149733" y="0"/>
                  </a:lnTo>
                  <a:lnTo>
                    <a:pt x="102412" y="7623"/>
                  </a:lnTo>
                  <a:lnTo>
                    <a:pt x="61310" y="28858"/>
                  </a:lnTo>
                  <a:lnTo>
                    <a:pt x="28895" y="61255"/>
                  </a:lnTo>
                  <a:lnTo>
                    <a:pt x="7635" y="102364"/>
                  </a:lnTo>
                  <a:lnTo>
                    <a:pt x="0" y="149733"/>
                  </a:lnTo>
                  <a:lnTo>
                    <a:pt x="0" y="748664"/>
                  </a:lnTo>
                  <a:lnTo>
                    <a:pt x="7635" y="796047"/>
                  </a:lnTo>
                  <a:lnTo>
                    <a:pt x="28895" y="837187"/>
                  </a:lnTo>
                  <a:lnTo>
                    <a:pt x="61310" y="869621"/>
                  </a:lnTo>
                  <a:lnTo>
                    <a:pt x="102412" y="890888"/>
                  </a:lnTo>
                  <a:lnTo>
                    <a:pt x="149733" y="898525"/>
                  </a:lnTo>
                  <a:lnTo>
                    <a:pt x="3255391" y="898525"/>
                  </a:lnTo>
                  <a:lnTo>
                    <a:pt x="3302773" y="890888"/>
                  </a:lnTo>
                  <a:lnTo>
                    <a:pt x="3343913" y="869621"/>
                  </a:lnTo>
                  <a:lnTo>
                    <a:pt x="3376347" y="837187"/>
                  </a:lnTo>
                  <a:lnTo>
                    <a:pt x="3397614" y="796047"/>
                  </a:lnTo>
                  <a:lnTo>
                    <a:pt x="3405251" y="748664"/>
                  </a:lnTo>
                  <a:lnTo>
                    <a:pt x="3405251" y="149733"/>
                  </a:lnTo>
                  <a:lnTo>
                    <a:pt x="3397614" y="102364"/>
                  </a:lnTo>
                  <a:lnTo>
                    <a:pt x="3376347" y="61255"/>
                  </a:lnTo>
                  <a:lnTo>
                    <a:pt x="3343913" y="28858"/>
                  </a:lnTo>
                  <a:lnTo>
                    <a:pt x="3302773" y="7623"/>
                  </a:lnTo>
                  <a:lnTo>
                    <a:pt x="3255391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70400" y="1570100"/>
              <a:ext cx="3405504" cy="898525"/>
            </a:xfrm>
            <a:custGeom>
              <a:avLst/>
              <a:gdLst/>
              <a:ahLst/>
              <a:cxnLst/>
              <a:rect l="l" t="t" r="r" b="b"/>
              <a:pathLst>
                <a:path w="3405504" h="898525">
                  <a:moveTo>
                    <a:pt x="0" y="149733"/>
                  </a:moveTo>
                  <a:lnTo>
                    <a:pt x="7635" y="102364"/>
                  </a:lnTo>
                  <a:lnTo>
                    <a:pt x="28895" y="61255"/>
                  </a:lnTo>
                  <a:lnTo>
                    <a:pt x="61310" y="28858"/>
                  </a:lnTo>
                  <a:lnTo>
                    <a:pt x="102412" y="7623"/>
                  </a:lnTo>
                  <a:lnTo>
                    <a:pt x="149733" y="0"/>
                  </a:lnTo>
                  <a:lnTo>
                    <a:pt x="3255391" y="0"/>
                  </a:lnTo>
                  <a:lnTo>
                    <a:pt x="3302773" y="7623"/>
                  </a:lnTo>
                  <a:lnTo>
                    <a:pt x="3343913" y="28858"/>
                  </a:lnTo>
                  <a:lnTo>
                    <a:pt x="3376347" y="61255"/>
                  </a:lnTo>
                  <a:lnTo>
                    <a:pt x="3397614" y="102364"/>
                  </a:lnTo>
                  <a:lnTo>
                    <a:pt x="3405251" y="149733"/>
                  </a:lnTo>
                  <a:lnTo>
                    <a:pt x="3405251" y="748664"/>
                  </a:lnTo>
                  <a:lnTo>
                    <a:pt x="3397614" y="796047"/>
                  </a:lnTo>
                  <a:lnTo>
                    <a:pt x="3376347" y="837187"/>
                  </a:lnTo>
                  <a:lnTo>
                    <a:pt x="3343913" y="869621"/>
                  </a:lnTo>
                  <a:lnTo>
                    <a:pt x="3302773" y="890888"/>
                  </a:lnTo>
                  <a:lnTo>
                    <a:pt x="3255391" y="898525"/>
                  </a:lnTo>
                  <a:lnTo>
                    <a:pt x="149733" y="898525"/>
                  </a:lnTo>
                  <a:lnTo>
                    <a:pt x="102412" y="890888"/>
                  </a:lnTo>
                  <a:lnTo>
                    <a:pt x="61310" y="869621"/>
                  </a:lnTo>
                  <a:lnTo>
                    <a:pt x="28895" y="837187"/>
                  </a:lnTo>
                  <a:lnTo>
                    <a:pt x="7635" y="796047"/>
                  </a:lnTo>
                  <a:lnTo>
                    <a:pt x="0" y="748664"/>
                  </a:lnTo>
                  <a:lnTo>
                    <a:pt x="0" y="14973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65250" y="5168899"/>
              <a:ext cx="3352800" cy="982980"/>
            </a:xfrm>
            <a:custGeom>
              <a:avLst/>
              <a:gdLst/>
              <a:ahLst/>
              <a:cxnLst/>
              <a:rect l="l" t="t" r="r" b="b"/>
              <a:pathLst>
                <a:path w="3352800" h="982979">
                  <a:moveTo>
                    <a:pt x="3188970" y="0"/>
                  </a:moveTo>
                  <a:lnTo>
                    <a:pt x="163830" y="0"/>
                  </a:lnTo>
                  <a:lnTo>
                    <a:pt x="120253" y="5847"/>
                  </a:lnTo>
                  <a:lnTo>
                    <a:pt x="81110" y="22351"/>
                  </a:lnTo>
                  <a:lnTo>
                    <a:pt x="47958" y="47958"/>
                  </a:lnTo>
                  <a:lnTo>
                    <a:pt x="22351" y="81110"/>
                  </a:lnTo>
                  <a:lnTo>
                    <a:pt x="5847" y="120253"/>
                  </a:lnTo>
                  <a:lnTo>
                    <a:pt x="0" y="163830"/>
                  </a:lnTo>
                  <a:lnTo>
                    <a:pt x="0" y="818883"/>
                  </a:lnTo>
                  <a:lnTo>
                    <a:pt x="5847" y="862421"/>
                  </a:lnTo>
                  <a:lnTo>
                    <a:pt x="22352" y="901544"/>
                  </a:lnTo>
                  <a:lnTo>
                    <a:pt x="47958" y="934691"/>
                  </a:lnTo>
                  <a:lnTo>
                    <a:pt x="81110" y="960301"/>
                  </a:lnTo>
                  <a:lnTo>
                    <a:pt x="120253" y="976811"/>
                  </a:lnTo>
                  <a:lnTo>
                    <a:pt x="163830" y="982662"/>
                  </a:lnTo>
                  <a:lnTo>
                    <a:pt x="3188970" y="982662"/>
                  </a:lnTo>
                  <a:lnTo>
                    <a:pt x="3232546" y="976811"/>
                  </a:lnTo>
                  <a:lnTo>
                    <a:pt x="3271689" y="960301"/>
                  </a:lnTo>
                  <a:lnTo>
                    <a:pt x="3304841" y="934691"/>
                  </a:lnTo>
                  <a:lnTo>
                    <a:pt x="3330448" y="901544"/>
                  </a:lnTo>
                  <a:lnTo>
                    <a:pt x="3346952" y="862421"/>
                  </a:lnTo>
                  <a:lnTo>
                    <a:pt x="3352800" y="818883"/>
                  </a:lnTo>
                  <a:lnTo>
                    <a:pt x="3352800" y="163830"/>
                  </a:lnTo>
                  <a:lnTo>
                    <a:pt x="3346952" y="120253"/>
                  </a:lnTo>
                  <a:lnTo>
                    <a:pt x="3330448" y="81110"/>
                  </a:lnTo>
                  <a:lnTo>
                    <a:pt x="3304841" y="47958"/>
                  </a:lnTo>
                  <a:lnTo>
                    <a:pt x="3271689" y="22352"/>
                  </a:lnTo>
                  <a:lnTo>
                    <a:pt x="3232546" y="5847"/>
                  </a:lnTo>
                  <a:lnTo>
                    <a:pt x="318897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65250" y="5168899"/>
              <a:ext cx="3352800" cy="982980"/>
            </a:xfrm>
            <a:custGeom>
              <a:avLst/>
              <a:gdLst/>
              <a:ahLst/>
              <a:cxnLst/>
              <a:rect l="l" t="t" r="r" b="b"/>
              <a:pathLst>
                <a:path w="3352800" h="982979">
                  <a:moveTo>
                    <a:pt x="0" y="163830"/>
                  </a:moveTo>
                  <a:lnTo>
                    <a:pt x="5847" y="120253"/>
                  </a:lnTo>
                  <a:lnTo>
                    <a:pt x="22351" y="81110"/>
                  </a:lnTo>
                  <a:lnTo>
                    <a:pt x="47958" y="47958"/>
                  </a:lnTo>
                  <a:lnTo>
                    <a:pt x="81110" y="22351"/>
                  </a:lnTo>
                  <a:lnTo>
                    <a:pt x="120253" y="5847"/>
                  </a:lnTo>
                  <a:lnTo>
                    <a:pt x="163830" y="0"/>
                  </a:lnTo>
                  <a:lnTo>
                    <a:pt x="3188970" y="0"/>
                  </a:lnTo>
                  <a:lnTo>
                    <a:pt x="3232546" y="5847"/>
                  </a:lnTo>
                  <a:lnTo>
                    <a:pt x="3271689" y="22352"/>
                  </a:lnTo>
                  <a:lnTo>
                    <a:pt x="3304841" y="47958"/>
                  </a:lnTo>
                  <a:lnTo>
                    <a:pt x="3330448" y="81110"/>
                  </a:lnTo>
                  <a:lnTo>
                    <a:pt x="3346952" y="120253"/>
                  </a:lnTo>
                  <a:lnTo>
                    <a:pt x="3352800" y="163830"/>
                  </a:lnTo>
                  <a:lnTo>
                    <a:pt x="3352800" y="818883"/>
                  </a:lnTo>
                  <a:lnTo>
                    <a:pt x="3346952" y="862421"/>
                  </a:lnTo>
                  <a:lnTo>
                    <a:pt x="3330448" y="901544"/>
                  </a:lnTo>
                  <a:lnTo>
                    <a:pt x="3304841" y="934691"/>
                  </a:lnTo>
                  <a:lnTo>
                    <a:pt x="3271689" y="960301"/>
                  </a:lnTo>
                  <a:lnTo>
                    <a:pt x="3232546" y="976811"/>
                  </a:lnTo>
                  <a:lnTo>
                    <a:pt x="3188970" y="982662"/>
                  </a:lnTo>
                  <a:lnTo>
                    <a:pt x="163830" y="982662"/>
                  </a:lnTo>
                  <a:lnTo>
                    <a:pt x="120253" y="976811"/>
                  </a:lnTo>
                  <a:lnTo>
                    <a:pt x="81110" y="960301"/>
                  </a:lnTo>
                  <a:lnTo>
                    <a:pt x="47958" y="934691"/>
                  </a:lnTo>
                  <a:lnTo>
                    <a:pt x="22352" y="901544"/>
                  </a:lnTo>
                  <a:lnTo>
                    <a:pt x="5847" y="862421"/>
                  </a:lnTo>
                  <a:lnTo>
                    <a:pt x="0" y="818883"/>
                  </a:lnTo>
                  <a:lnTo>
                    <a:pt x="0" y="16383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739264" y="5487111"/>
            <a:ext cx="26035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Игровая</a:t>
            </a:r>
            <a:r>
              <a:rPr sz="20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деятельность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41650" y="637920"/>
            <a:ext cx="6470650" cy="4631055"/>
          </a:xfrm>
          <a:custGeom>
            <a:avLst/>
            <a:gdLst/>
            <a:ahLst/>
            <a:cxnLst/>
            <a:rect l="l" t="t" r="r" b="b"/>
            <a:pathLst>
              <a:path w="6470650" h="4631055">
                <a:moveTo>
                  <a:pt x="1334516" y="3683"/>
                </a:moveTo>
                <a:lnTo>
                  <a:pt x="1329309" y="0"/>
                </a:lnTo>
                <a:lnTo>
                  <a:pt x="42862" y="1732648"/>
                </a:lnTo>
                <a:lnTo>
                  <a:pt x="14859" y="1711833"/>
                </a:lnTo>
                <a:lnTo>
                  <a:pt x="0" y="1795653"/>
                </a:lnTo>
                <a:lnTo>
                  <a:pt x="76073" y="1757299"/>
                </a:lnTo>
                <a:lnTo>
                  <a:pt x="61709" y="1746631"/>
                </a:lnTo>
                <a:lnTo>
                  <a:pt x="47955" y="1736432"/>
                </a:lnTo>
                <a:lnTo>
                  <a:pt x="1334516" y="3683"/>
                </a:lnTo>
                <a:close/>
              </a:path>
              <a:path w="6470650" h="4631055">
                <a:moveTo>
                  <a:pt x="1370076" y="4435729"/>
                </a:moveTo>
                <a:lnTo>
                  <a:pt x="1335138" y="4435729"/>
                </a:lnTo>
                <a:lnTo>
                  <a:pt x="1335024" y="349504"/>
                </a:lnTo>
                <a:lnTo>
                  <a:pt x="1328674" y="349504"/>
                </a:lnTo>
                <a:lnTo>
                  <a:pt x="1328788" y="4435729"/>
                </a:lnTo>
                <a:lnTo>
                  <a:pt x="1293876" y="4435729"/>
                </a:lnTo>
                <a:lnTo>
                  <a:pt x="1331976" y="4511929"/>
                </a:lnTo>
                <a:lnTo>
                  <a:pt x="1363726" y="4448429"/>
                </a:lnTo>
                <a:lnTo>
                  <a:pt x="1370076" y="4435729"/>
                </a:lnTo>
                <a:close/>
              </a:path>
              <a:path w="6470650" h="4631055">
                <a:moveTo>
                  <a:pt x="3141599" y="3022854"/>
                </a:moveTo>
                <a:lnTo>
                  <a:pt x="3106674" y="3022854"/>
                </a:lnTo>
                <a:lnTo>
                  <a:pt x="3106674" y="1841754"/>
                </a:lnTo>
                <a:lnTo>
                  <a:pt x="3100324" y="1841754"/>
                </a:lnTo>
                <a:lnTo>
                  <a:pt x="3100324" y="3022854"/>
                </a:lnTo>
                <a:lnTo>
                  <a:pt x="3065399" y="3022854"/>
                </a:lnTo>
                <a:lnTo>
                  <a:pt x="3103499" y="3099054"/>
                </a:lnTo>
                <a:lnTo>
                  <a:pt x="3135249" y="3035554"/>
                </a:lnTo>
                <a:lnTo>
                  <a:pt x="3141599" y="3022854"/>
                </a:lnTo>
                <a:close/>
              </a:path>
              <a:path w="6470650" h="4631055">
                <a:moveTo>
                  <a:pt x="3141599" y="836803"/>
                </a:moveTo>
                <a:lnTo>
                  <a:pt x="3106674" y="836803"/>
                </a:lnTo>
                <a:lnTo>
                  <a:pt x="3106674" y="501904"/>
                </a:lnTo>
                <a:lnTo>
                  <a:pt x="3100324" y="501904"/>
                </a:lnTo>
                <a:lnTo>
                  <a:pt x="3100324" y="836803"/>
                </a:lnTo>
                <a:lnTo>
                  <a:pt x="3065399" y="836803"/>
                </a:lnTo>
                <a:lnTo>
                  <a:pt x="3103499" y="913003"/>
                </a:lnTo>
                <a:lnTo>
                  <a:pt x="3135249" y="849503"/>
                </a:lnTo>
                <a:lnTo>
                  <a:pt x="3141599" y="836803"/>
                </a:lnTo>
                <a:close/>
              </a:path>
              <a:path w="6470650" h="4631055">
                <a:moveTo>
                  <a:pt x="5003673" y="4553966"/>
                </a:moveTo>
                <a:lnTo>
                  <a:pt x="4968849" y="4554728"/>
                </a:lnTo>
                <a:lnTo>
                  <a:pt x="4878324" y="416052"/>
                </a:lnTo>
                <a:lnTo>
                  <a:pt x="4871974" y="416306"/>
                </a:lnTo>
                <a:lnTo>
                  <a:pt x="4962499" y="4554867"/>
                </a:lnTo>
                <a:lnTo>
                  <a:pt x="4927473" y="4555617"/>
                </a:lnTo>
                <a:lnTo>
                  <a:pt x="4967224" y="4630928"/>
                </a:lnTo>
                <a:lnTo>
                  <a:pt x="4997234" y="4567555"/>
                </a:lnTo>
                <a:lnTo>
                  <a:pt x="5003673" y="4553966"/>
                </a:lnTo>
                <a:close/>
              </a:path>
              <a:path w="6470650" h="4631055">
                <a:moveTo>
                  <a:pt x="6470650" y="2097278"/>
                </a:moveTo>
                <a:lnTo>
                  <a:pt x="6460477" y="2049653"/>
                </a:lnTo>
                <a:lnTo>
                  <a:pt x="6452870" y="2013966"/>
                </a:lnTo>
                <a:lnTo>
                  <a:pt x="6425527" y="2035822"/>
                </a:lnTo>
                <a:lnTo>
                  <a:pt x="4877689" y="98298"/>
                </a:lnTo>
                <a:lnTo>
                  <a:pt x="4872736" y="102235"/>
                </a:lnTo>
                <a:lnTo>
                  <a:pt x="6420586" y="2039785"/>
                </a:lnTo>
                <a:lnTo>
                  <a:pt x="6393307" y="2061591"/>
                </a:lnTo>
                <a:lnTo>
                  <a:pt x="6470650" y="20972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865370" y="956525"/>
            <a:ext cx="2614295" cy="1431290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1425"/>
              </a:spcBef>
            </a:pP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Системный</a:t>
            </a:r>
            <a:r>
              <a:rPr sz="20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подход</a:t>
            </a:r>
            <a:endParaRPr sz="2000" dirty="0">
              <a:latin typeface="Times New Roman"/>
              <a:cs typeface="Times New Roman"/>
            </a:endParaRPr>
          </a:p>
          <a:p>
            <a:pPr marL="12700" marR="5080" indent="92710">
              <a:lnSpc>
                <a:spcPct val="100000"/>
              </a:lnSpc>
              <a:spcBef>
                <a:spcPts val="1580"/>
              </a:spcBef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Информационно-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мму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тивные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193928"/>
            <a:ext cx="7010399" cy="861774"/>
          </a:xfrm>
        </p:spPr>
        <p:txBody>
          <a:bodyPr/>
          <a:lstStyle/>
          <a:p>
            <a:pPr algn="ctr"/>
            <a:r>
              <a:rPr lang="ru-RU" sz="2800" dirty="0" smtClean="0"/>
              <a:t>Организация образовательной деятельности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8524" y="2085201"/>
            <a:ext cx="3886200" cy="2769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                                                     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4114800" cy="3276600"/>
          </a:xfrm>
          <a:prstGeom prst="rect">
            <a:avLst/>
          </a:prstGeom>
        </p:spPr>
      </p:pic>
      <p:pic>
        <p:nvPicPr>
          <p:cNvPr id="1026" name="Picture 2" descr="C:\Users\Дмитрий.Proshin-PC\Desktop\160___03\IMG_19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324" y="3061138"/>
            <a:ext cx="43434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4800600" y="2133600"/>
            <a:ext cx="2590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БЕСЕДА</a:t>
            </a:r>
            <a:endParaRPr lang="ru-RU" sz="2000" dirty="0"/>
          </a:p>
        </p:txBody>
      </p:sp>
      <p:sp>
        <p:nvSpPr>
          <p:cNvPr id="7" name="Овал 6"/>
          <p:cNvSpPr/>
          <p:nvPr/>
        </p:nvSpPr>
        <p:spPr>
          <a:xfrm>
            <a:off x="914400" y="620110"/>
            <a:ext cx="2286000" cy="888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ИГРА</a:t>
            </a:r>
            <a:endParaRPr lang="ru-RU" sz="2000" dirty="0"/>
          </a:p>
        </p:txBody>
      </p:sp>
      <p:sp>
        <p:nvSpPr>
          <p:cNvPr id="9" name="Овал 8"/>
          <p:cNvSpPr/>
          <p:nvPr/>
        </p:nvSpPr>
        <p:spPr>
          <a:xfrm>
            <a:off x="9144000" y="620110"/>
            <a:ext cx="2286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ЧТЕНИЕ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534510"/>
            <a:ext cx="4166038" cy="320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</TotalTime>
  <Words>634</Words>
  <Application>Microsoft Office PowerPoint</Application>
  <PresentationFormat>Произвольный</PresentationFormat>
  <Paragraphs>122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Финансовая грамотность</vt:lpstr>
      <vt:lpstr>Стратегия повышения финансовой грамотности в Российской Федерации</vt:lpstr>
      <vt:lpstr>ФГОС ДО</vt:lpstr>
      <vt:lpstr>Методические материалы и рекомендации  для педагогов </vt:lpstr>
      <vt:lpstr>Методическая литература</vt:lpstr>
      <vt:lpstr>Цель и задачи Программы</vt:lpstr>
      <vt:lpstr>Технологии</vt:lpstr>
      <vt:lpstr>Организация образовательной деятельности</vt:lpstr>
      <vt:lpstr>Презентация PowerPoint</vt:lpstr>
      <vt:lpstr>Презентация PowerPoint</vt:lpstr>
      <vt:lpstr>Презентация PowerPoint</vt:lpstr>
      <vt:lpstr>Индикаторы качества</vt:lpstr>
      <vt:lpstr>Ожидаемые результаты - дети должны понять, что…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Столярова</dc:creator>
  <cp:lastModifiedBy>Дмитрий</cp:lastModifiedBy>
  <cp:revision>35</cp:revision>
  <dcterms:created xsi:type="dcterms:W3CDTF">2021-03-14T17:19:42Z</dcterms:created>
  <dcterms:modified xsi:type="dcterms:W3CDTF">2021-03-28T15:40:57Z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2021-03-14T00:00:00Z</vt:filetime>
  </property>
</Properties>
</file>