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6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98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11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16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07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76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90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39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6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33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88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2737C-1C0E-46D2-97FB-E990F1385B8E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28DD-B145-4947-A96E-2C1D21450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68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243918" cy="250033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/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«Спорт – это здоровье»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72074"/>
            <a:ext cx="4500594" cy="14287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Подготовила </a:t>
            </a:r>
            <a:r>
              <a:rPr lang="ru-RU" sz="2000" b="1" dirty="0" smtClean="0">
                <a:latin typeface="Arial Black" pitchFamily="34" charset="0"/>
              </a:rPr>
              <a:t>учитель:</a:t>
            </a:r>
            <a:endParaRPr lang="ru-RU" sz="2000" b="1" dirty="0" smtClean="0">
              <a:latin typeface="Arial Black" pitchFamily="34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Комарова Н. А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3851920" y="1268760"/>
            <a:ext cx="4932040" cy="4968552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СОТПР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3753036"/>
            <a:ext cx="1796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СПОРТ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5"/>
            <a:ext cx="4968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Спорт, ребята, очень нужен.</a:t>
            </a:r>
            <a:endParaRPr lang="ru-RU" sz="3200" dirty="0"/>
          </a:p>
          <a:p>
            <a:r>
              <a:rPr lang="ru-RU" sz="3200" b="1" i="1" dirty="0"/>
              <a:t>Мы со спортом крепко дружим.</a:t>
            </a:r>
            <a:endParaRPr lang="ru-RU" sz="3200" dirty="0"/>
          </a:p>
          <a:p>
            <a:r>
              <a:rPr lang="ru-RU" sz="3200" b="1" i="1" dirty="0"/>
              <a:t>Спорт – помощник,</a:t>
            </a:r>
            <a:endParaRPr lang="ru-RU" sz="3200" dirty="0"/>
          </a:p>
          <a:p>
            <a:r>
              <a:rPr lang="ru-RU" sz="3200" b="1" i="1" dirty="0"/>
              <a:t>Спорт – здоровье,</a:t>
            </a:r>
            <a:endParaRPr lang="ru-RU" sz="3200" dirty="0"/>
          </a:p>
          <a:p>
            <a:r>
              <a:rPr lang="ru-RU" sz="3200" b="1" i="1" dirty="0"/>
              <a:t>Спорт – игра.</a:t>
            </a:r>
            <a:endParaRPr lang="ru-RU" sz="3200" dirty="0"/>
          </a:p>
          <a:p>
            <a:r>
              <a:rPr lang="ru-RU" sz="3200" b="1" i="1" dirty="0"/>
              <a:t>Физкульт- ура!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385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858" y="1196752"/>
            <a:ext cx="3430365" cy="4142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043608" y="1340768"/>
            <a:ext cx="2907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красивый              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неуклюжий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румяный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рассеянный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подтянутый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крепкий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бледный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ловкий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7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276872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ФИЗМИНУТКА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8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48" y="78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46" y="3965860"/>
            <a:ext cx="2132670" cy="213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37" y="1772640"/>
            <a:ext cx="2592288" cy="19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5" y="404664"/>
            <a:ext cx="51845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Я здоровье берегу, </a:t>
            </a:r>
            <a:r>
              <a:rPr lang="ru-RU" sz="2800" dirty="0" smtClean="0"/>
              <a:t>сам себе я_____________!</a:t>
            </a:r>
            <a:endParaRPr lang="ru-RU" sz="2800" dirty="0"/>
          </a:p>
          <a:p>
            <a:r>
              <a:rPr lang="ru-RU" sz="2800" dirty="0"/>
              <a:t>Если день начать с </a:t>
            </a:r>
            <a:r>
              <a:rPr lang="ru-RU" sz="2800" dirty="0" smtClean="0"/>
              <a:t>зарядки, значит будет все  в __________________ !</a:t>
            </a:r>
            <a:endParaRPr lang="ru-RU" sz="2800" dirty="0"/>
          </a:p>
          <a:p>
            <a:r>
              <a:rPr lang="ru-RU" sz="2800" dirty="0"/>
              <a:t>Витамины укрепляют </a:t>
            </a:r>
            <a:r>
              <a:rPr lang="ru-RU" sz="2800" dirty="0" smtClean="0"/>
              <a:t>и</a:t>
            </a:r>
            <a:r>
              <a:rPr lang="ru-RU" sz="2800" dirty="0"/>
              <a:t> </a:t>
            </a:r>
            <a:r>
              <a:rPr lang="ru-RU" sz="2800" dirty="0" smtClean="0"/>
              <a:t>здоровья ____________!</a:t>
            </a:r>
            <a:endParaRPr lang="ru-RU" sz="2800" dirty="0"/>
          </a:p>
          <a:p>
            <a:r>
              <a:rPr lang="ru-RU" sz="2800" dirty="0"/>
              <a:t>Всем улыбка, всем – привет,     </a:t>
            </a:r>
            <a:r>
              <a:rPr lang="ru-RU" sz="2800" dirty="0" smtClean="0"/>
              <a:t>это главный наш __________!</a:t>
            </a:r>
            <a:endParaRPr lang="ru-RU" sz="2800" dirty="0"/>
          </a:p>
          <a:p>
            <a:r>
              <a:rPr lang="ru-RU" sz="2800" dirty="0"/>
              <a:t>Мы здоровьем наслаждаемся,   </a:t>
            </a:r>
            <a:r>
              <a:rPr lang="ru-RU" sz="2800" dirty="0" smtClean="0"/>
              <a:t>очень много ______________!</a:t>
            </a:r>
            <a:endParaRPr lang="ru-RU" sz="2800" dirty="0"/>
          </a:p>
          <a:p>
            <a:r>
              <a:rPr lang="ru-RU" sz="2800" dirty="0"/>
              <a:t>От болезней убежим, </a:t>
            </a:r>
            <a:r>
              <a:rPr lang="ru-RU" sz="2800" dirty="0" smtClean="0"/>
              <a:t>соблюдаем мы ____________!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04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1" y="548680"/>
            <a:ext cx="3371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  <a:p>
            <a:r>
              <a:rPr lang="ru-RU" sz="3600" b="1" dirty="0" smtClean="0"/>
              <a:t>ЗКУЛЬФИТРАУ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692696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физкультура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9888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ДКАЗАРЯ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888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зарядка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24433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ЛКАЗАКА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497525"/>
            <a:ext cx="208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закалка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9755" y="3244335"/>
            <a:ext cx="2200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ЕНГИАГИ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9755" y="3429001"/>
            <a:ext cx="1736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гигиена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81399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ЛКАПРОГУ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43711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прогулка </a:t>
            </a:r>
          </a:p>
        </p:txBody>
      </p:sp>
    </p:spTree>
    <p:extLst>
      <p:ext uri="{BB962C8B-B14F-4D97-AF65-F5344CB8AC3E}">
        <p14:creationId xmlns:p14="http://schemas.microsoft.com/office/powerpoint/2010/main" xmlns="" val="11841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944" y="1196752"/>
            <a:ext cx="4818112" cy="36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517232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БУДЬТЕ ЗДОРОВЫ!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4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109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«Спорт – это здоровье»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Балуевы</dc:creator>
  <cp:lastModifiedBy>надежда</cp:lastModifiedBy>
  <cp:revision>12</cp:revision>
  <dcterms:created xsi:type="dcterms:W3CDTF">2013-03-16T09:46:41Z</dcterms:created>
  <dcterms:modified xsi:type="dcterms:W3CDTF">2021-05-04T15:12:32Z</dcterms:modified>
</cp:coreProperties>
</file>