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3" r:id="rId29"/>
    <p:sldId id="284" r:id="rId30"/>
    <p:sldId id="285" r:id="rId31"/>
    <p:sldId id="25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146" y="-54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700807"/>
            <a:ext cx="6660232" cy="4247317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Великая Отечественная война </a:t>
            </a:r>
          </a:p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1941 – 1945 гг</a:t>
            </a: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</a:p>
          <a:p>
            <a:pPr algn="ctr"/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5471070"/>
            <a:ext cx="5170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Подготовила: Т.В. Климахина</a:t>
            </a:r>
          </a:p>
          <a:p>
            <a:r>
              <a:rPr lang="ru-RU" sz="2800" b="1" dirty="0">
                <a:latin typeface="+mj-lt"/>
              </a:rPr>
              <a:t>в</a:t>
            </a:r>
            <a:r>
              <a:rPr lang="ru-RU" sz="2800" b="1" dirty="0" smtClean="0">
                <a:latin typeface="+mj-lt"/>
              </a:rPr>
              <a:t>оспитатель МКОУ «КСОШ №2»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владыка\Downloads\1533902324_i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ладыка\Downloads\605969b49ad4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ладыка\Downloads\2834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53322"/>
            <a:ext cx="5328592" cy="35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ладыка\Downloads\image137-8-e1596017281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91" y="116632"/>
            <a:ext cx="3894906" cy="50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владыка\Downloads\Saninstruktor-Valja-Grib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" y="3068960"/>
            <a:ext cx="6647136" cy="370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владыка\Downloads\p514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73" y="116632"/>
            <a:ext cx="5314950" cy="3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ладыка\Downloads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7" y="692696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ладыка\Downloads\2018-05-07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5764"/>
            <a:ext cx="8322815" cy="54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ладыка\Downloads\70de5297e8693e5206b7c4b65f5f66f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20000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ладыка\Downloads\7089329s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8253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ладыка\Downloads\Trah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7787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ладыка\Downloads\1431029565_politikus.ru_pobeda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350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ыка\Downloads\1c51b061-a0cd-46c3-acae-52201e25d4d8-MVP_9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8" y="836712"/>
            <a:ext cx="831818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ладыка\Downloads\503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632848" cy="50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ладыка\Downloads\FC0U4747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7348"/>
            <a:ext cx="7416824" cy="49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ладыка\Downloads\14484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7851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владыка\Downloads\H18A9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83700" cy="51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владыка\Downloads\v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0391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владыка\Downloads\A-2017-Victory-parade-on-red-square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1888"/>
            <a:ext cx="812800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владыка\Downloads\candle-r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" y="-387424"/>
            <a:ext cx="9128016" cy="795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владыка\Downloads\Могила-Неизвестного-солдата-Моск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8810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владыка\Downloads\8785d849f99d44c3e8a0e0f106f98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762500" cy="63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владыка\Downloads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763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ыка\Downloads\kartinki-s-dnem-pobedi-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7458"/>
            <a:ext cx="66040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владыка\Downloads\114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832776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5517232"/>
            <a:ext cx="2533927" cy="276999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владыка\Downloads\3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25514"/>
            <a:ext cx="693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ВИДЕО «22 июня, ровно в 4 часа»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786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ыка\Downloads\500-12451-562-19об-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9427"/>
            <a:ext cx="5688632" cy="37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ыка\Downloads\qP5ozy4KR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34122"/>
            <a:ext cx="4917851" cy="27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ыка\Downloads\post_5ccac09972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09625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1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ыка\Downloads\ENvxudyXYAAqcD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378455" cy="36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ладыка\Downloads\Kalsin-Vladimir-Vasilevich-i-Safonicheva-Raisa-Egorov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76" y="49560"/>
            <a:ext cx="4637112" cy="30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ыка\Downloads\DSC_3674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4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владыка\Downloads\275e9624ddbc22cc2f2edd1425aec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1755"/>
            <a:ext cx="7416824" cy="51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30</Words>
  <Application>Microsoft Office PowerPoint</Application>
  <PresentationFormat>Экран (4:3)</PresentationFormat>
  <Paragraphs>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Интернат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Татьяна Климахина</cp:lastModifiedBy>
  <cp:revision>11</cp:revision>
  <dcterms:created xsi:type="dcterms:W3CDTF">2015-02-17T08:35:42Z</dcterms:created>
  <dcterms:modified xsi:type="dcterms:W3CDTF">2021-04-28T18:40:59Z</dcterms:modified>
</cp:coreProperties>
</file>