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96" r:id="rId3"/>
    <p:sldId id="294" r:id="rId4"/>
    <p:sldId id="311" r:id="rId5"/>
    <p:sldId id="258" r:id="rId6"/>
    <p:sldId id="257" r:id="rId7"/>
    <p:sldId id="268" r:id="rId8"/>
    <p:sldId id="260" r:id="rId9"/>
    <p:sldId id="262" r:id="rId10"/>
    <p:sldId id="264" r:id="rId11"/>
    <p:sldId id="291" r:id="rId12"/>
    <p:sldId id="292" r:id="rId13"/>
    <p:sldId id="279" r:id="rId14"/>
    <p:sldId id="297" r:id="rId15"/>
    <p:sldId id="298" r:id="rId16"/>
    <p:sldId id="299" r:id="rId17"/>
    <p:sldId id="300" r:id="rId18"/>
    <p:sldId id="301" r:id="rId19"/>
    <p:sldId id="303" r:id="rId20"/>
    <p:sldId id="305" r:id="rId21"/>
    <p:sldId id="307" r:id="rId22"/>
    <p:sldId id="306" r:id="rId23"/>
    <p:sldId id="30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00"/>
    <a:srgbClr val="CC0066"/>
    <a:srgbClr val="FF7C80"/>
    <a:srgbClr val="FFFF00"/>
    <a:srgbClr val="CCFF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0" autoAdjust="0"/>
    <p:restoredTop sz="90909" autoAdjust="0"/>
  </p:normalViewPr>
  <p:slideViewPr>
    <p:cSldViewPr>
      <p:cViewPr varScale="1">
        <p:scale>
          <a:sx n="66" d="100"/>
          <a:sy n="66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3A1F-4764-48DE-8858-25F5F5BB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F248-539A-4C9A-883C-F62612ABE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F8EF-1F61-4668-A6FC-5CD482B8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73D4-49F8-4D3F-A97E-0A17F7D82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CBFE-F4B5-4D4C-97F9-660F28435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3FFD-56A2-4D24-B0AB-B47234F48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CF67-4EF7-459F-8AA3-1B0163AF7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6ADF-9E71-44E6-90B0-2D3619A5A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352B-62A2-422A-AA4E-766834C6F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BFE3-1371-41C5-8BE9-DFD17E45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F02D-1B58-4D17-BCC8-08EF0ACD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ADE1-CA1D-42B2-B94C-2D09AEAA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75CE-C402-4EBE-A16D-653DD860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BA96-2C31-41B4-8DC8-849508C4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2819B-29BD-4FB1-8E4C-C5E49AE7D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на заставку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715016"/>
            <a:ext cx="5929321" cy="857256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составила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Сысоева О.А.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МКОУ «КСОШ №2»</a:t>
            </a:r>
            <a:r>
              <a:rPr lang="ru-RU" sz="4800" dirty="0" smtClean="0">
                <a:solidFill>
                  <a:srgbClr val="FF00FF"/>
                </a:solidFill>
              </a:rPr>
              <a:t/>
            </a:r>
            <a:br>
              <a:rPr lang="ru-RU" sz="4800" dirty="0" smtClean="0">
                <a:solidFill>
                  <a:srgbClr val="FF00FF"/>
                </a:solidFill>
              </a:rPr>
            </a:br>
            <a:r>
              <a:rPr lang="ru-RU" sz="4800" dirty="0" smtClean="0"/>
              <a:t>Правила безопасности в зимний период</a:t>
            </a:r>
            <a:endParaRPr lang="ru-RU" sz="4800" dirty="0" smtClean="0">
              <a:solidFill>
                <a:srgbClr val="FF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"/>
            <a:ext cx="8229600" cy="6154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Однажды в холодную, зимнюю пору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Я из лесу вышел. Был сильный мороз.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Гляжу, опускается медленно в прорубь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Какой-то детина…торчит только нос!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Сначала я принял его за моржа.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«Спасите!»- вдруг крикнул детина, дрожа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Бедняга, наверно, он шёл на рыбалку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вдруг угодил в полынью с головой…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я протянул ему лыжную палку,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вскоре он выбрался, еле живой.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00FF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29066"/>
            <a:ext cx="8229600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избавиться от тяжёлых, сковывающих движение вещей;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выбираться на лёд в местах, где произошло падение;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не терять времени на освобождение от одежды, т.к. в первые минуты, до полного намокания она удерживает человека на поверхности;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постараться найти опору на льду;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выползать на лёд, перекатываясь со спины на живот;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удаляться от полыньи ползком по собственным следам.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  <p:bldP spid="67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Как помочь пострадавшему?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ваш попутчик должен лечь на лёд с раскинутыми в сторону руками и ногами и ползком продвигаться к вам на расстояние, позволяющее подать палку, шест или бросить конец шарфа, ремень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затем отползти назад и постепенно вытаскивать вас на крепкий лёд.</a:t>
            </a:r>
          </a:p>
        </p:txBody>
      </p:sp>
      <p:pic>
        <p:nvPicPr>
          <p:cNvPr id="68612" name="Picture 4" descr="неизвестное фото 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62213"/>
            <a:ext cx="4321175" cy="2636837"/>
          </a:xfr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Безопасность на дороге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морозную погоду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улице холодно. Стекла автомобилей покрывают изморозью, и водителям очень трудно наблюдать за дорогой.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Переход улицы перед близко идущим автомобилем всегда опасен, в мороз же, когда видимость у водителя ограничена</a:t>
            </a:r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4500594" cy="52543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Зимой сосульки с крыш свисают,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Под ними лучше не ходить.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Упасть сосулька с крыши может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 в человека угодить.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19288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Берегите себя!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"Дорогие дети!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Поздравляю Вас, началась ЗИМА.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3" y="2786058"/>
            <a:ext cx="72866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Правила 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безопасного 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поведения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зимой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0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Безопасность на льду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/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Главная опасность на реке или пруду зимой – это непрочный и тонкий лёд. Поэтому избегай мест, где лёд может быть тонким.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Никогда не ходи по льду один!</a:t>
            </a:r>
            <a:r>
              <a:rPr lang="ru-RU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4450" y="5357826"/>
            <a:ext cx="6329363" cy="12858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Человек!  Ты – не пингвин.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Не гуляй один средь льдин!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В тех местах, где бьют ключи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бегут к реке ручьи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Или где стоит завод–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Знай, что там непрочен лёд!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038600" cy="546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0000FF"/>
                </a:solidFill>
              </a:rPr>
              <a:t>Крутой берег может быть хорошей горкой. Но прежде чем съехать с неё, вспомни о том, что санки – это не лодка, а твои лыжи не водные.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383</Words>
  <Application>Microsoft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составила  Сысоева О.А. </vt:lpstr>
      <vt:lpstr>Слайд 2</vt:lpstr>
      <vt:lpstr>Слайд 3</vt:lpstr>
      <vt:lpstr>Слайд 4</vt:lpstr>
      <vt:lpstr>Слайд 5</vt:lpstr>
      <vt:lpstr>Слайд 6</vt:lpstr>
      <vt:lpstr>Никогда не ходи по льду один! </vt:lpstr>
      <vt:lpstr>Слайд 8</vt:lpstr>
      <vt:lpstr>Слайд 9</vt:lpstr>
      <vt:lpstr>Слайд 10</vt:lpstr>
      <vt:lpstr>Что делать, если ты провалился под лёд?</vt:lpstr>
      <vt:lpstr>Как помочь пострадавшему?</vt:lpstr>
      <vt:lpstr>Безопасность на дороге</vt:lpstr>
      <vt:lpstr>В морозную погоду </vt:lpstr>
      <vt:lpstr>Слайд 15</vt:lpstr>
      <vt:lpstr>Слайд 16</vt:lpstr>
      <vt:lpstr>Берегите себя!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человека</dc:title>
  <dc:creator>MICHAEL</dc:creator>
  <cp:lastModifiedBy>Ольга</cp:lastModifiedBy>
  <cp:revision>48</cp:revision>
  <dcterms:created xsi:type="dcterms:W3CDTF">2007-12-16T16:07:34Z</dcterms:created>
  <dcterms:modified xsi:type="dcterms:W3CDTF">2021-12-07T19:21:17Z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000800d619000000000001024140</vt:lpwstr>
  </property>
</Properties>
</file>